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1" r:id="rId4"/>
  </p:sldMasterIdLst>
  <p:notesMasterIdLst>
    <p:notesMasterId r:id="rId27"/>
  </p:notesMasterIdLst>
  <p:sldIdLst>
    <p:sldId id="256" r:id="rId5"/>
    <p:sldId id="267" r:id="rId6"/>
    <p:sldId id="259" r:id="rId7"/>
    <p:sldId id="285" r:id="rId8"/>
    <p:sldId id="286" r:id="rId9"/>
    <p:sldId id="258" r:id="rId10"/>
    <p:sldId id="274" r:id="rId11"/>
    <p:sldId id="298" r:id="rId12"/>
    <p:sldId id="292" r:id="rId13"/>
    <p:sldId id="293" r:id="rId14"/>
    <p:sldId id="297" r:id="rId15"/>
    <p:sldId id="294" r:id="rId16"/>
    <p:sldId id="296" r:id="rId17"/>
    <p:sldId id="287" r:id="rId18"/>
    <p:sldId id="261" r:id="rId19"/>
    <p:sldId id="295" r:id="rId20"/>
    <p:sldId id="262" r:id="rId21"/>
    <p:sldId id="280" r:id="rId22"/>
    <p:sldId id="281" r:id="rId23"/>
    <p:sldId id="264" r:id="rId24"/>
    <p:sldId id="265" r:id="rId25"/>
    <p:sldId id="283" r:id="rId2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ptos" panose="020B0004020202020204" pitchFamily="34" charset="0"/>
        <a:ea typeface="+mn-ea"/>
        <a:cs typeface="+mn-cs"/>
      </a:defRPr>
    </a:lvl5pPr>
    <a:lvl6pPr marL="2286000" algn="l" defTabSz="914400" rtl="0" eaLnBrk="1" latinLnBrk="0" hangingPunct="1">
      <a:defRPr kern="1200">
        <a:solidFill>
          <a:schemeClr val="tx1"/>
        </a:solidFill>
        <a:latin typeface="Aptos" panose="020B0004020202020204" pitchFamily="34" charset="0"/>
        <a:ea typeface="+mn-ea"/>
        <a:cs typeface="+mn-cs"/>
      </a:defRPr>
    </a:lvl6pPr>
    <a:lvl7pPr marL="2743200" algn="l" defTabSz="914400" rtl="0" eaLnBrk="1" latinLnBrk="0" hangingPunct="1">
      <a:defRPr kern="1200">
        <a:solidFill>
          <a:schemeClr val="tx1"/>
        </a:solidFill>
        <a:latin typeface="Aptos" panose="020B0004020202020204" pitchFamily="34" charset="0"/>
        <a:ea typeface="+mn-ea"/>
        <a:cs typeface="+mn-cs"/>
      </a:defRPr>
    </a:lvl7pPr>
    <a:lvl8pPr marL="3200400" algn="l" defTabSz="914400" rtl="0" eaLnBrk="1" latinLnBrk="0" hangingPunct="1">
      <a:defRPr kern="1200">
        <a:solidFill>
          <a:schemeClr val="tx1"/>
        </a:solidFill>
        <a:latin typeface="Aptos" panose="020B0004020202020204" pitchFamily="34" charset="0"/>
        <a:ea typeface="+mn-ea"/>
        <a:cs typeface="+mn-cs"/>
      </a:defRPr>
    </a:lvl8pPr>
    <a:lvl9pPr marL="3657600" algn="l" defTabSz="914400" rtl="0" eaLnBrk="1" latinLnBrk="0" hangingPunct="1">
      <a:defRPr kern="1200">
        <a:solidFill>
          <a:schemeClr val="tx1"/>
        </a:solidFill>
        <a:latin typeface="Aptos" panose="020B00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0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713638A-60DA-4B0D-A8EF-2773787ADC54}" v="61" dt="2026-02-12T09:45:02.9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9" d="100"/>
          <a:sy n="59" d="100"/>
        </p:scale>
        <p:origin x="776" y="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6117E3B-9500-DC11-732C-0457228A5139}"/>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p>
        </p:txBody>
      </p:sp>
      <p:sp>
        <p:nvSpPr>
          <p:cNvPr id="15363" name="Rectangle 3">
            <a:extLst>
              <a:ext uri="{FF2B5EF4-FFF2-40B4-BE49-F238E27FC236}">
                <a16:creationId xmlns:a16="http://schemas.microsoft.com/office/drawing/2014/main" id="{984EB33F-D835-CB17-2324-802B02F8702F}"/>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US"/>
          </a:p>
        </p:txBody>
      </p:sp>
      <p:sp>
        <p:nvSpPr>
          <p:cNvPr id="2052" name="Rectangle 4">
            <a:extLst>
              <a:ext uri="{FF2B5EF4-FFF2-40B4-BE49-F238E27FC236}">
                <a16:creationId xmlns:a16="http://schemas.microsoft.com/office/drawing/2014/main" id="{BB0D08A3-A2B9-05B5-E453-BE7635C6194D}"/>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5" name="Rectangle 5">
            <a:extLst>
              <a:ext uri="{FF2B5EF4-FFF2-40B4-BE49-F238E27FC236}">
                <a16:creationId xmlns:a16="http://schemas.microsoft.com/office/drawing/2014/main" id="{2B5C102B-0D12-521E-8575-1A41D3272B9D}"/>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366" name="Rectangle 6">
            <a:extLst>
              <a:ext uri="{FF2B5EF4-FFF2-40B4-BE49-F238E27FC236}">
                <a16:creationId xmlns:a16="http://schemas.microsoft.com/office/drawing/2014/main" id="{1B20DDDC-628F-37BF-D020-6CBF885A272B}"/>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US"/>
          </a:p>
        </p:txBody>
      </p:sp>
      <p:sp>
        <p:nvSpPr>
          <p:cNvPr id="15367" name="Rectangle 7">
            <a:extLst>
              <a:ext uri="{FF2B5EF4-FFF2-40B4-BE49-F238E27FC236}">
                <a16:creationId xmlns:a16="http://schemas.microsoft.com/office/drawing/2014/main" id="{176612AF-9D0E-99C2-B736-C4E17615CA5D}"/>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smtClean="0">
                <a:latin typeface="+mn-lt"/>
              </a:defRPr>
            </a:lvl1pPr>
          </a:lstStyle>
          <a:p>
            <a:pPr>
              <a:defRPr/>
            </a:pPr>
            <a:fld id="{966E6AEB-8379-4CFE-9F27-A94D321CE2F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B092855E-4C49-DF6B-096A-B586434E7FC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EF0681F8-2FF9-4FDF-B459-D2961E35FB1A}" type="slidenum">
              <a:rPr lang="en-US" altLang="en-US">
                <a:latin typeface="Arial" panose="020B0604020202020204" pitchFamily="34" charset="0"/>
              </a:rPr>
              <a:pPr fontAlgn="base">
                <a:spcBef>
                  <a:spcPct val="0"/>
                </a:spcBef>
                <a:spcAft>
                  <a:spcPct val="0"/>
                </a:spcAft>
              </a:pPr>
              <a:t>1</a:t>
            </a:fld>
            <a:endParaRPr lang="en-US" altLang="en-US">
              <a:latin typeface="Arial" panose="020B0604020202020204" pitchFamily="34" charset="0"/>
            </a:endParaRPr>
          </a:p>
        </p:txBody>
      </p:sp>
      <p:sp>
        <p:nvSpPr>
          <p:cNvPr id="4099" name="Rectangle 2">
            <a:extLst>
              <a:ext uri="{FF2B5EF4-FFF2-40B4-BE49-F238E27FC236}">
                <a16:creationId xmlns:a16="http://schemas.microsoft.com/office/drawing/2014/main" id="{C8130018-5AFD-A553-3114-6FB1049CE9AE}"/>
              </a:ext>
            </a:extLst>
          </p:cNvPr>
          <p:cNvSpPr>
            <a:spLocks noGrp="1" noRot="1" noChangeAspect="1" noChangeArrowheads="1" noTextEdit="1"/>
          </p:cNvSpPr>
          <p:nvPr>
            <p:ph type="sldImg"/>
          </p:nvPr>
        </p:nvSpPr>
        <p:spPr>
          <a:ln/>
        </p:spPr>
      </p:sp>
      <p:sp>
        <p:nvSpPr>
          <p:cNvPr id="4100" name="Rectangle 3">
            <a:extLst>
              <a:ext uri="{FF2B5EF4-FFF2-40B4-BE49-F238E27FC236}">
                <a16:creationId xmlns:a16="http://schemas.microsoft.com/office/drawing/2014/main" id="{0A9863AA-10D6-3D92-ADE0-F47F48F2BA8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41A583D9-3551-73AD-C033-FC2099BC699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F1C6A9DF-CFA7-4933-A586-A4EA302CD625}" type="slidenum">
              <a:rPr lang="en-US" altLang="en-US">
                <a:latin typeface="Arial" panose="020B0604020202020204" pitchFamily="34" charset="0"/>
              </a:rPr>
              <a:pPr fontAlgn="base">
                <a:spcBef>
                  <a:spcPct val="0"/>
                </a:spcBef>
                <a:spcAft>
                  <a:spcPct val="0"/>
                </a:spcAft>
              </a:pPr>
              <a:t>3</a:t>
            </a:fld>
            <a:endParaRPr lang="en-US" altLang="en-US">
              <a:latin typeface="Arial" panose="020B0604020202020204" pitchFamily="34" charset="0"/>
            </a:endParaRPr>
          </a:p>
        </p:txBody>
      </p:sp>
      <p:sp>
        <p:nvSpPr>
          <p:cNvPr id="7171" name="Rectangle 2">
            <a:extLst>
              <a:ext uri="{FF2B5EF4-FFF2-40B4-BE49-F238E27FC236}">
                <a16:creationId xmlns:a16="http://schemas.microsoft.com/office/drawing/2014/main" id="{8A56F259-900C-2E19-5E40-E75A08DA3919}"/>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D89B82C5-E85A-2B63-EF65-0775872EBCC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14569E42-CCAA-95CC-F989-EBFAD38C7A3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C8085CC8-2AC3-46D3-A827-A26AECD35A58}" type="slidenum">
              <a:rPr lang="en-US" altLang="en-US">
                <a:latin typeface="Arial" panose="020B0604020202020204" pitchFamily="34" charset="0"/>
              </a:rPr>
              <a:pPr fontAlgn="base">
                <a:spcBef>
                  <a:spcPct val="0"/>
                </a:spcBef>
                <a:spcAft>
                  <a:spcPct val="0"/>
                </a:spcAft>
              </a:pPr>
              <a:t>4</a:t>
            </a:fld>
            <a:endParaRPr lang="en-US" altLang="en-US">
              <a:latin typeface="Arial" panose="020B0604020202020204" pitchFamily="34" charset="0"/>
            </a:endParaRPr>
          </a:p>
        </p:txBody>
      </p:sp>
      <p:sp>
        <p:nvSpPr>
          <p:cNvPr id="9219" name="Rectangle 2">
            <a:extLst>
              <a:ext uri="{FF2B5EF4-FFF2-40B4-BE49-F238E27FC236}">
                <a16:creationId xmlns:a16="http://schemas.microsoft.com/office/drawing/2014/main" id="{C7A52632-F288-EDA4-43A7-E874AD6C9D58}"/>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D051450A-131C-BBAD-92AE-0ACA2D662B7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451D6E19-E414-B265-46F6-438CBE465CA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FCF90323-A186-45DE-A870-D128C2A272E4}" type="slidenum">
              <a:rPr lang="en-US" altLang="en-US">
                <a:latin typeface="Arial" panose="020B0604020202020204" pitchFamily="34" charset="0"/>
              </a:rPr>
              <a:pPr fontAlgn="base">
                <a:spcBef>
                  <a:spcPct val="0"/>
                </a:spcBef>
                <a:spcAft>
                  <a:spcPct val="0"/>
                </a:spcAft>
              </a:pPr>
              <a:t>5</a:t>
            </a:fld>
            <a:endParaRPr lang="en-US" altLang="en-US">
              <a:latin typeface="Arial" panose="020B0604020202020204" pitchFamily="34" charset="0"/>
            </a:endParaRPr>
          </a:p>
        </p:txBody>
      </p:sp>
      <p:sp>
        <p:nvSpPr>
          <p:cNvPr id="11267" name="Rectangle 2">
            <a:extLst>
              <a:ext uri="{FF2B5EF4-FFF2-40B4-BE49-F238E27FC236}">
                <a16:creationId xmlns:a16="http://schemas.microsoft.com/office/drawing/2014/main" id="{D72704F9-1870-5803-04C3-7700D09665A9}"/>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0885418E-3D30-EBDC-BD78-6C742834AE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994FD37C-CA92-176D-27C6-772E1F63984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936B39E5-FE59-454F-BA7B-E78F15DD1CE4}" type="slidenum">
              <a:rPr lang="en-US" altLang="en-US">
                <a:latin typeface="Arial" panose="020B0604020202020204" pitchFamily="34" charset="0"/>
              </a:rPr>
              <a:pPr fontAlgn="base">
                <a:spcBef>
                  <a:spcPct val="0"/>
                </a:spcBef>
                <a:spcAft>
                  <a:spcPct val="0"/>
                </a:spcAft>
              </a:pPr>
              <a:t>6</a:t>
            </a:fld>
            <a:endParaRPr lang="en-US" altLang="en-US">
              <a:latin typeface="Arial" panose="020B0604020202020204" pitchFamily="34" charset="0"/>
            </a:endParaRPr>
          </a:p>
        </p:txBody>
      </p:sp>
      <p:sp>
        <p:nvSpPr>
          <p:cNvPr id="13315" name="Rectangle 2">
            <a:extLst>
              <a:ext uri="{FF2B5EF4-FFF2-40B4-BE49-F238E27FC236}">
                <a16:creationId xmlns:a16="http://schemas.microsoft.com/office/drawing/2014/main" id="{7197DF80-BE71-E88B-37C4-79C8B4C673E5}"/>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C397F7DE-C69E-3BA1-C00B-D703413D26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3F9FB652-0750-48B1-FEC0-DB15CEA46F8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8A663314-5D67-4254-982B-16E779175B87}" type="slidenum">
              <a:rPr lang="en-US" altLang="en-US">
                <a:latin typeface="Arial" panose="020B0604020202020204" pitchFamily="34" charset="0"/>
              </a:rPr>
              <a:pPr fontAlgn="base">
                <a:spcBef>
                  <a:spcPct val="0"/>
                </a:spcBef>
                <a:spcAft>
                  <a:spcPct val="0"/>
                </a:spcAft>
              </a:pPr>
              <a:t>7</a:t>
            </a:fld>
            <a:endParaRPr lang="en-US" altLang="en-US">
              <a:latin typeface="Arial" panose="020B0604020202020204" pitchFamily="34" charset="0"/>
            </a:endParaRPr>
          </a:p>
        </p:txBody>
      </p:sp>
      <p:sp>
        <p:nvSpPr>
          <p:cNvPr id="15363" name="Rectangle 2">
            <a:extLst>
              <a:ext uri="{FF2B5EF4-FFF2-40B4-BE49-F238E27FC236}">
                <a16:creationId xmlns:a16="http://schemas.microsoft.com/office/drawing/2014/main" id="{B2249FB1-D601-D9A5-2308-1B929292E42C}"/>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CF8336DC-1E00-D736-BF6D-39C9668A51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347644D0-568A-7E08-0CA9-F0E1B28C1A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88DAD735-09E6-4D33-B6DF-A6316E86F252}" type="slidenum">
              <a:rPr lang="en-US" altLang="en-US">
                <a:latin typeface="Arial" panose="020B0604020202020204" pitchFamily="34" charset="0"/>
              </a:rPr>
              <a:pPr fontAlgn="base">
                <a:spcBef>
                  <a:spcPct val="0"/>
                </a:spcBef>
                <a:spcAft>
                  <a:spcPct val="0"/>
                </a:spcAft>
              </a:pPr>
              <a:t>8</a:t>
            </a:fld>
            <a:endParaRPr lang="en-US" altLang="en-US">
              <a:latin typeface="Arial" panose="020B0604020202020204" pitchFamily="34" charset="0"/>
            </a:endParaRPr>
          </a:p>
        </p:txBody>
      </p:sp>
      <p:sp>
        <p:nvSpPr>
          <p:cNvPr id="17411" name="Rectangle 2">
            <a:extLst>
              <a:ext uri="{FF2B5EF4-FFF2-40B4-BE49-F238E27FC236}">
                <a16:creationId xmlns:a16="http://schemas.microsoft.com/office/drawing/2014/main" id="{A34C3965-2989-7F14-9F89-729AE6DB07A2}"/>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AF75AEB7-3274-041D-5CF4-0BB4E17E4EC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A2B5709C-D42C-57E5-ABD2-C6B1AD603F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3C44A2CB-120B-4821-A1C0-84F4DDA6C23E}" type="slidenum">
              <a:rPr lang="en-US" altLang="en-US">
                <a:latin typeface="Arial" panose="020B0604020202020204" pitchFamily="34" charset="0"/>
              </a:rPr>
              <a:pPr fontAlgn="base">
                <a:spcBef>
                  <a:spcPct val="0"/>
                </a:spcBef>
                <a:spcAft>
                  <a:spcPct val="0"/>
                </a:spcAft>
              </a:pPr>
              <a:t>14</a:t>
            </a:fld>
            <a:endParaRPr lang="en-US" altLang="en-US">
              <a:latin typeface="Arial" panose="020B0604020202020204" pitchFamily="34" charset="0"/>
            </a:endParaRPr>
          </a:p>
        </p:txBody>
      </p:sp>
      <p:sp>
        <p:nvSpPr>
          <p:cNvPr id="24579" name="Rectangle 2">
            <a:extLst>
              <a:ext uri="{FF2B5EF4-FFF2-40B4-BE49-F238E27FC236}">
                <a16:creationId xmlns:a16="http://schemas.microsoft.com/office/drawing/2014/main" id="{2A0472DD-5316-3A8D-CF8A-B4F2BC5F65FD}"/>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2D603838-FE15-57B6-859F-07408053961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5000B0C-94CA-260B-E923-BA51AD94F39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C3BDCC5E-891C-4512-9CB2-8196210633DD}" type="slidenum">
              <a:rPr lang="en-US" altLang="en-US">
                <a:latin typeface="Arial" panose="020B0604020202020204" pitchFamily="34" charset="0"/>
              </a:rPr>
              <a:pPr fontAlgn="base">
                <a:spcBef>
                  <a:spcPct val="0"/>
                </a:spcBef>
                <a:spcAft>
                  <a:spcPct val="0"/>
                </a:spcAft>
              </a:pPr>
              <a:t>15</a:t>
            </a:fld>
            <a:endParaRPr lang="en-US" altLang="en-US">
              <a:latin typeface="Arial" panose="020B0604020202020204" pitchFamily="34" charset="0"/>
            </a:endParaRPr>
          </a:p>
        </p:txBody>
      </p:sp>
      <p:sp>
        <p:nvSpPr>
          <p:cNvPr id="26627" name="Rectangle 2">
            <a:extLst>
              <a:ext uri="{FF2B5EF4-FFF2-40B4-BE49-F238E27FC236}">
                <a16:creationId xmlns:a16="http://schemas.microsoft.com/office/drawing/2014/main" id="{371637BE-6FAF-8495-6160-11948AAF3EA2}"/>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1D136604-43AE-BDE2-FDE7-14E6D6DBDE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1F33D0CC-3835-E895-ED3D-F6E54D02299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3D56927B-1429-454F-A159-45432A0AD74F}" type="slidenum">
              <a:rPr lang="en-US" altLang="en-US">
                <a:latin typeface="Arial" panose="020B0604020202020204" pitchFamily="34" charset="0"/>
              </a:rPr>
              <a:pPr fontAlgn="base">
                <a:spcBef>
                  <a:spcPct val="0"/>
                </a:spcBef>
                <a:spcAft>
                  <a:spcPct val="0"/>
                </a:spcAft>
              </a:pPr>
              <a:t>17</a:t>
            </a:fld>
            <a:endParaRPr lang="en-US" altLang="en-US">
              <a:latin typeface="Arial" panose="020B0604020202020204" pitchFamily="34" charset="0"/>
            </a:endParaRPr>
          </a:p>
        </p:txBody>
      </p:sp>
      <p:sp>
        <p:nvSpPr>
          <p:cNvPr id="29699" name="Rectangle 2">
            <a:extLst>
              <a:ext uri="{FF2B5EF4-FFF2-40B4-BE49-F238E27FC236}">
                <a16:creationId xmlns:a16="http://schemas.microsoft.com/office/drawing/2014/main" id="{13007B7F-38A0-7ACA-1FD9-2F322F70A71B}"/>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C688820C-8BF3-8D8F-ED06-21DE0A6A19B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12CBD03F-FE60-C6C0-712F-EF1418D1A0E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36ED38B7-4985-453E-97BF-174B35489B94}" type="slidenum">
              <a:rPr lang="en-US" altLang="en-US">
                <a:latin typeface="Arial" panose="020B0604020202020204" pitchFamily="34" charset="0"/>
              </a:rPr>
              <a:pPr fontAlgn="base">
                <a:spcBef>
                  <a:spcPct val="0"/>
                </a:spcBef>
                <a:spcAft>
                  <a:spcPct val="0"/>
                </a:spcAft>
              </a:pPr>
              <a:t>18</a:t>
            </a:fld>
            <a:endParaRPr lang="en-US" altLang="en-US">
              <a:latin typeface="Arial" panose="020B0604020202020204" pitchFamily="34" charset="0"/>
            </a:endParaRPr>
          </a:p>
        </p:txBody>
      </p:sp>
      <p:sp>
        <p:nvSpPr>
          <p:cNvPr id="31747" name="Rectangle 2">
            <a:extLst>
              <a:ext uri="{FF2B5EF4-FFF2-40B4-BE49-F238E27FC236}">
                <a16:creationId xmlns:a16="http://schemas.microsoft.com/office/drawing/2014/main" id="{404C94AE-A67E-E81F-1274-3BE6DD00075C}"/>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3C399EA8-0BAE-614A-3DD4-044220022D5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FB300CA2-2D26-1010-0E28-52131DF2CC7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564251DA-4ABE-4500-B874-AD51C5DF3BD1}" type="slidenum">
              <a:rPr lang="en-US" altLang="en-US">
                <a:latin typeface="Arial" panose="020B0604020202020204" pitchFamily="34" charset="0"/>
              </a:rPr>
              <a:pPr fontAlgn="base">
                <a:spcBef>
                  <a:spcPct val="0"/>
                </a:spcBef>
                <a:spcAft>
                  <a:spcPct val="0"/>
                </a:spcAft>
              </a:pPr>
              <a:t>19</a:t>
            </a:fld>
            <a:endParaRPr lang="en-US" altLang="en-US">
              <a:latin typeface="Arial" panose="020B0604020202020204" pitchFamily="34" charset="0"/>
            </a:endParaRPr>
          </a:p>
        </p:txBody>
      </p:sp>
      <p:sp>
        <p:nvSpPr>
          <p:cNvPr id="33795" name="Rectangle 2">
            <a:extLst>
              <a:ext uri="{FF2B5EF4-FFF2-40B4-BE49-F238E27FC236}">
                <a16:creationId xmlns:a16="http://schemas.microsoft.com/office/drawing/2014/main" id="{338F2508-8E43-0768-2B29-94BE3C1FCF11}"/>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74D71D31-373C-33E2-F189-37E3B30D3BF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41EFB784-3090-DB7D-0D22-9CF4EACBDE4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744DB393-4FB2-458C-AA47-B32716FB4491}" type="slidenum">
              <a:rPr lang="en-US" altLang="en-US">
                <a:latin typeface="Arial" panose="020B0604020202020204" pitchFamily="34" charset="0"/>
              </a:rPr>
              <a:pPr fontAlgn="base">
                <a:spcBef>
                  <a:spcPct val="0"/>
                </a:spcBef>
                <a:spcAft>
                  <a:spcPct val="0"/>
                </a:spcAft>
              </a:pPr>
              <a:t>20</a:t>
            </a:fld>
            <a:endParaRPr lang="en-US" altLang="en-US">
              <a:latin typeface="Arial" panose="020B0604020202020204" pitchFamily="34" charset="0"/>
            </a:endParaRPr>
          </a:p>
        </p:txBody>
      </p:sp>
      <p:sp>
        <p:nvSpPr>
          <p:cNvPr id="35843" name="Rectangle 2">
            <a:extLst>
              <a:ext uri="{FF2B5EF4-FFF2-40B4-BE49-F238E27FC236}">
                <a16:creationId xmlns:a16="http://schemas.microsoft.com/office/drawing/2014/main" id="{C3C2AC4D-9A34-DBF0-18C1-47A9D3D643CD}"/>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296E65BA-FFAA-2A4A-9014-A4D565C3F5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02C20FC0-E5F6-E516-828D-1795998A5BA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fontAlgn="base">
              <a:spcBef>
                <a:spcPct val="0"/>
              </a:spcBef>
              <a:spcAft>
                <a:spcPct val="0"/>
              </a:spcAft>
            </a:pPr>
            <a:fld id="{953B5497-6F9D-400F-91C7-2E3805879296}" type="slidenum">
              <a:rPr lang="en-US" altLang="en-US">
                <a:latin typeface="Arial" panose="020B0604020202020204" pitchFamily="34" charset="0"/>
              </a:rPr>
              <a:pPr fontAlgn="base">
                <a:spcBef>
                  <a:spcPct val="0"/>
                </a:spcBef>
                <a:spcAft>
                  <a:spcPct val="0"/>
                </a:spcAft>
              </a:pPr>
              <a:t>21</a:t>
            </a:fld>
            <a:endParaRPr lang="en-US" altLang="en-US">
              <a:latin typeface="Arial" panose="020B0604020202020204" pitchFamily="34" charset="0"/>
            </a:endParaRPr>
          </a:p>
        </p:txBody>
      </p:sp>
      <p:sp>
        <p:nvSpPr>
          <p:cNvPr id="37891" name="Rectangle 2">
            <a:extLst>
              <a:ext uri="{FF2B5EF4-FFF2-40B4-BE49-F238E27FC236}">
                <a16:creationId xmlns:a16="http://schemas.microsoft.com/office/drawing/2014/main" id="{A5E75F90-2BD0-715D-151F-54D42109FC6E}"/>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427AAEFB-C3ED-1356-5C50-64F7D69FEAE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5DFC7461-4F65-C63B-F894-656763966D4B}"/>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BC0F55D4-D9AA-288E-93FB-CA21C4F00C8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48079CD-C07C-32E3-0CB4-9920D1DD5BCF}"/>
              </a:ext>
            </a:extLst>
          </p:cNvPr>
          <p:cNvSpPr>
            <a:spLocks noGrp="1"/>
          </p:cNvSpPr>
          <p:nvPr>
            <p:ph type="sldNum" sz="quarter" idx="12"/>
          </p:nvPr>
        </p:nvSpPr>
        <p:spPr/>
        <p:txBody>
          <a:bodyPr/>
          <a:lstStyle>
            <a:lvl1pPr>
              <a:defRPr/>
            </a:lvl1pPr>
          </a:lstStyle>
          <a:p>
            <a:pPr>
              <a:defRPr/>
            </a:pPr>
            <a:fld id="{C5615B21-7A09-4E69-9FEE-F18B3DD33C65}" type="slidenum">
              <a:rPr lang="en-US" altLang="en-US"/>
              <a:pPr>
                <a:defRPr/>
              </a:pPr>
              <a:t>‹#›</a:t>
            </a:fld>
            <a:endParaRPr lang="en-US" altLang="en-US"/>
          </a:p>
        </p:txBody>
      </p:sp>
    </p:spTree>
    <p:extLst>
      <p:ext uri="{BB962C8B-B14F-4D97-AF65-F5344CB8AC3E}">
        <p14:creationId xmlns:p14="http://schemas.microsoft.com/office/powerpoint/2010/main" val="3020344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997BE3-FAAF-D164-048C-0EAB85DDEA8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327F512-87D4-A073-EB92-60A353ED4AE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0529A3F-3DDE-D01C-6AD7-B60808625D08}"/>
              </a:ext>
            </a:extLst>
          </p:cNvPr>
          <p:cNvSpPr>
            <a:spLocks noGrp="1"/>
          </p:cNvSpPr>
          <p:nvPr>
            <p:ph type="sldNum" sz="quarter" idx="12"/>
          </p:nvPr>
        </p:nvSpPr>
        <p:spPr/>
        <p:txBody>
          <a:bodyPr/>
          <a:lstStyle>
            <a:lvl1pPr>
              <a:defRPr/>
            </a:lvl1pPr>
          </a:lstStyle>
          <a:p>
            <a:pPr>
              <a:defRPr/>
            </a:pPr>
            <a:fld id="{AE6A59CD-4571-4EF0-8BCE-4A2BEFF66FBC}" type="slidenum">
              <a:rPr lang="en-US" altLang="en-US"/>
              <a:pPr>
                <a:defRPr/>
              </a:pPr>
              <a:t>‹#›</a:t>
            </a:fld>
            <a:endParaRPr lang="en-US" altLang="en-US"/>
          </a:p>
        </p:txBody>
      </p:sp>
    </p:spTree>
    <p:extLst>
      <p:ext uri="{BB962C8B-B14F-4D97-AF65-F5344CB8AC3E}">
        <p14:creationId xmlns:p14="http://schemas.microsoft.com/office/powerpoint/2010/main" val="9612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GB"/>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39E73A8-D1C2-90FB-6210-1DA4A2EA825A}"/>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F6F85F94-A926-AA62-A5F9-A6979F7E70C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875CD44-56E6-A2D7-EBEA-E7A09D7D875B}"/>
              </a:ext>
            </a:extLst>
          </p:cNvPr>
          <p:cNvSpPr>
            <a:spLocks noGrp="1"/>
          </p:cNvSpPr>
          <p:nvPr>
            <p:ph type="sldNum" sz="quarter" idx="12"/>
          </p:nvPr>
        </p:nvSpPr>
        <p:spPr/>
        <p:txBody>
          <a:bodyPr/>
          <a:lstStyle>
            <a:lvl1pPr>
              <a:defRPr/>
            </a:lvl1pPr>
          </a:lstStyle>
          <a:p>
            <a:pPr>
              <a:defRPr/>
            </a:pPr>
            <a:fld id="{424FFF4C-1812-4C4A-9DDB-1B261638F3E4}" type="slidenum">
              <a:rPr lang="en-US" altLang="en-US"/>
              <a:pPr>
                <a:defRPr/>
              </a:pPr>
              <a:t>‹#›</a:t>
            </a:fld>
            <a:endParaRPr lang="en-US" altLang="en-US"/>
          </a:p>
        </p:txBody>
      </p:sp>
    </p:spTree>
    <p:extLst>
      <p:ext uri="{BB962C8B-B14F-4D97-AF65-F5344CB8AC3E}">
        <p14:creationId xmlns:p14="http://schemas.microsoft.com/office/powerpoint/2010/main" val="18386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a:extLst>
              <a:ext uri="{FF2B5EF4-FFF2-40B4-BE49-F238E27FC236}">
                <a16:creationId xmlns:a16="http://schemas.microsoft.com/office/drawing/2014/main" id="{9DCEC064-4B76-BEC6-FDFE-31DF5128B6E2}"/>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9D42610E-F19B-8010-ED00-EF873929C9D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68FD08B-FC92-CAA0-F5D0-0AA8FA77D745}"/>
              </a:ext>
            </a:extLst>
          </p:cNvPr>
          <p:cNvSpPr>
            <a:spLocks noGrp="1"/>
          </p:cNvSpPr>
          <p:nvPr>
            <p:ph type="sldNum" sz="quarter" idx="12"/>
          </p:nvPr>
        </p:nvSpPr>
        <p:spPr/>
        <p:txBody>
          <a:bodyPr/>
          <a:lstStyle>
            <a:lvl1pPr>
              <a:defRPr/>
            </a:lvl1pPr>
          </a:lstStyle>
          <a:p>
            <a:pPr>
              <a:defRPr/>
            </a:pPr>
            <a:fld id="{4A3B8D42-72EE-465B-B7DD-96906606826C}" type="slidenum">
              <a:rPr lang="en-US" altLang="en-US"/>
              <a:pPr>
                <a:defRPr/>
              </a:pPr>
              <a:t>‹#›</a:t>
            </a:fld>
            <a:endParaRPr lang="en-US" altLang="en-US"/>
          </a:p>
        </p:txBody>
      </p:sp>
    </p:spTree>
    <p:extLst>
      <p:ext uri="{BB962C8B-B14F-4D97-AF65-F5344CB8AC3E}">
        <p14:creationId xmlns:p14="http://schemas.microsoft.com/office/powerpoint/2010/main" val="2028212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a:extLst>
              <a:ext uri="{FF2B5EF4-FFF2-40B4-BE49-F238E27FC236}">
                <a16:creationId xmlns:a16="http://schemas.microsoft.com/office/drawing/2014/main" id="{726C30BF-7296-8101-4490-0ADD2BB58DD8}"/>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142AB5D4-5ACB-C44F-44FB-2DD6C35963D6}"/>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0D5DD98-AD46-802A-D2B5-6130305666BB}"/>
              </a:ext>
            </a:extLst>
          </p:cNvPr>
          <p:cNvSpPr>
            <a:spLocks noGrp="1"/>
          </p:cNvSpPr>
          <p:nvPr>
            <p:ph type="sldNum" sz="quarter" idx="12"/>
          </p:nvPr>
        </p:nvSpPr>
        <p:spPr/>
        <p:txBody>
          <a:bodyPr/>
          <a:lstStyle>
            <a:lvl1pPr>
              <a:defRPr/>
            </a:lvl1pPr>
          </a:lstStyle>
          <a:p>
            <a:pPr>
              <a:defRPr/>
            </a:pPr>
            <a:fld id="{438FAAD9-C274-4E29-8B85-F259F9EAC848}" type="slidenum">
              <a:rPr lang="en-US" altLang="en-US"/>
              <a:pPr>
                <a:defRPr/>
              </a:pPr>
              <a:t>‹#›</a:t>
            </a:fld>
            <a:endParaRPr lang="en-US" altLang="en-US"/>
          </a:p>
        </p:txBody>
      </p:sp>
    </p:spTree>
    <p:extLst>
      <p:ext uri="{BB962C8B-B14F-4D97-AF65-F5344CB8AC3E}">
        <p14:creationId xmlns:p14="http://schemas.microsoft.com/office/powerpoint/2010/main" val="2284003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a:extLst>
              <a:ext uri="{FF2B5EF4-FFF2-40B4-BE49-F238E27FC236}">
                <a16:creationId xmlns:a16="http://schemas.microsoft.com/office/drawing/2014/main" id="{D9EEE12B-3037-DE5B-D3F0-D3DADA6B103D}"/>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FAF7275D-3F97-2813-4F75-74FAEAFF3DF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C63E074-118D-5122-A2F6-AB3FB2859EC5}"/>
              </a:ext>
            </a:extLst>
          </p:cNvPr>
          <p:cNvSpPr>
            <a:spLocks noGrp="1"/>
          </p:cNvSpPr>
          <p:nvPr>
            <p:ph type="sldNum" sz="quarter" idx="12"/>
          </p:nvPr>
        </p:nvSpPr>
        <p:spPr/>
        <p:txBody>
          <a:bodyPr/>
          <a:lstStyle>
            <a:lvl1pPr>
              <a:defRPr/>
            </a:lvl1pPr>
          </a:lstStyle>
          <a:p>
            <a:pPr>
              <a:defRPr/>
            </a:pPr>
            <a:fld id="{AB7CA1B3-4FDD-42C0-96FD-9DA622A2F816}" type="slidenum">
              <a:rPr lang="en-US" altLang="en-US"/>
              <a:pPr>
                <a:defRPr/>
              </a:pPr>
              <a:t>‹#›</a:t>
            </a:fld>
            <a:endParaRPr lang="en-US" altLang="en-US"/>
          </a:p>
        </p:txBody>
      </p:sp>
    </p:spTree>
    <p:extLst>
      <p:ext uri="{BB962C8B-B14F-4D97-AF65-F5344CB8AC3E}">
        <p14:creationId xmlns:p14="http://schemas.microsoft.com/office/powerpoint/2010/main" val="1254014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4F6D4A1-C967-0273-B4A2-4636997A007E}"/>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a16="http://schemas.microsoft.com/office/drawing/2014/main" id="{5D156596-0C8B-FA84-4D2D-4F0BCEF00E5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C2620E8D-6EBE-C169-BC6B-1834AFB129BA}"/>
              </a:ext>
            </a:extLst>
          </p:cNvPr>
          <p:cNvSpPr>
            <a:spLocks noGrp="1"/>
          </p:cNvSpPr>
          <p:nvPr>
            <p:ph type="sldNum" sz="quarter" idx="12"/>
          </p:nvPr>
        </p:nvSpPr>
        <p:spPr/>
        <p:txBody>
          <a:bodyPr/>
          <a:lstStyle>
            <a:lvl1pPr>
              <a:defRPr/>
            </a:lvl1pPr>
          </a:lstStyle>
          <a:p>
            <a:pPr>
              <a:defRPr/>
            </a:pPr>
            <a:fld id="{2558F950-B6F6-4FB2-9470-8212BFDF6195}" type="slidenum">
              <a:rPr lang="en-US" altLang="en-US"/>
              <a:pPr>
                <a:defRPr/>
              </a:pPr>
              <a:t>‹#›</a:t>
            </a:fld>
            <a:endParaRPr lang="en-US" altLang="en-US"/>
          </a:p>
        </p:txBody>
      </p:sp>
    </p:spTree>
    <p:extLst>
      <p:ext uri="{BB962C8B-B14F-4D97-AF65-F5344CB8AC3E}">
        <p14:creationId xmlns:p14="http://schemas.microsoft.com/office/powerpoint/2010/main" val="818440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3">
            <a:extLst>
              <a:ext uri="{FF2B5EF4-FFF2-40B4-BE49-F238E27FC236}">
                <a16:creationId xmlns:a16="http://schemas.microsoft.com/office/drawing/2014/main" id="{C29658BE-4FA6-5AFD-AA14-D9391B082AD8}"/>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A416B965-CDC2-8BD9-C98B-0126EAA74CC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AEC44D5-A4C6-ABB7-31B2-2B2A5BAC2CEB}"/>
              </a:ext>
            </a:extLst>
          </p:cNvPr>
          <p:cNvSpPr>
            <a:spLocks noGrp="1"/>
          </p:cNvSpPr>
          <p:nvPr>
            <p:ph type="sldNum" sz="quarter" idx="12"/>
          </p:nvPr>
        </p:nvSpPr>
        <p:spPr/>
        <p:txBody>
          <a:bodyPr/>
          <a:lstStyle>
            <a:lvl1pPr>
              <a:defRPr/>
            </a:lvl1pPr>
          </a:lstStyle>
          <a:p>
            <a:pPr>
              <a:defRPr/>
            </a:pPr>
            <a:fld id="{15299236-83F2-447E-AFA4-942AB434034A}" type="slidenum">
              <a:rPr lang="en-US" altLang="en-US"/>
              <a:pPr>
                <a:defRPr/>
              </a:pPr>
              <a:t>‹#›</a:t>
            </a:fld>
            <a:endParaRPr lang="en-US" altLang="en-US"/>
          </a:p>
        </p:txBody>
      </p:sp>
    </p:spTree>
    <p:extLst>
      <p:ext uri="{BB962C8B-B14F-4D97-AF65-F5344CB8AC3E}">
        <p14:creationId xmlns:p14="http://schemas.microsoft.com/office/powerpoint/2010/main" val="3628491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3">
            <a:extLst>
              <a:ext uri="{FF2B5EF4-FFF2-40B4-BE49-F238E27FC236}">
                <a16:creationId xmlns:a16="http://schemas.microsoft.com/office/drawing/2014/main" id="{B7B1643C-6CD0-F863-CC02-63CF7286FFC8}"/>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62042727-2ED3-A0AC-6728-BE9608499A0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276F789-D177-1C0A-26BF-21453C1564B6}"/>
              </a:ext>
            </a:extLst>
          </p:cNvPr>
          <p:cNvSpPr>
            <a:spLocks noGrp="1"/>
          </p:cNvSpPr>
          <p:nvPr>
            <p:ph type="sldNum" sz="quarter" idx="12"/>
          </p:nvPr>
        </p:nvSpPr>
        <p:spPr/>
        <p:txBody>
          <a:bodyPr/>
          <a:lstStyle>
            <a:lvl1pPr>
              <a:defRPr/>
            </a:lvl1pPr>
          </a:lstStyle>
          <a:p>
            <a:pPr>
              <a:defRPr/>
            </a:pPr>
            <a:fld id="{7A330314-502B-4051-B0ED-E38E912775A5}" type="slidenum">
              <a:rPr lang="en-US" altLang="en-US"/>
              <a:pPr>
                <a:defRPr/>
              </a:pPr>
              <a:t>‹#›</a:t>
            </a:fld>
            <a:endParaRPr lang="en-US" altLang="en-US"/>
          </a:p>
        </p:txBody>
      </p:sp>
    </p:spTree>
    <p:extLst>
      <p:ext uri="{BB962C8B-B14F-4D97-AF65-F5344CB8AC3E}">
        <p14:creationId xmlns:p14="http://schemas.microsoft.com/office/powerpoint/2010/main" val="3426544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DB6A5DC-FBFD-91A8-FF96-BD617D41C475}"/>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B7491B67-323D-B315-9D69-21AAFC08941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562E37E-05DF-5D10-2858-954565872C77}"/>
              </a:ext>
            </a:extLst>
          </p:cNvPr>
          <p:cNvSpPr>
            <a:spLocks noGrp="1"/>
          </p:cNvSpPr>
          <p:nvPr>
            <p:ph type="sldNum" sz="quarter" idx="12"/>
          </p:nvPr>
        </p:nvSpPr>
        <p:spPr/>
        <p:txBody>
          <a:bodyPr/>
          <a:lstStyle>
            <a:lvl1pPr>
              <a:defRPr/>
            </a:lvl1pPr>
          </a:lstStyle>
          <a:p>
            <a:pPr>
              <a:defRPr/>
            </a:pPr>
            <a:fld id="{0CFB74BE-E632-4932-AFA5-F7351DA8BB31}" type="slidenum">
              <a:rPr lang="en-US" altLang="en-US"/>
              <a:pPr>
                <a:defRPr/>
              </a:pPr>
              <a:t>‹#›</a:t>
            </a:fld>
            <a:endParaRPr lang="en-US" altLang="en-US"/>
          </a:p>
        </p:txBody>
      </p:sp>
    </p:spTree>
    <p:extLst>
      <p:ext uri="{BB962C8B-B14F-4D97-AF65-F5344CB8AC3E}">
        <p14:creationId xmlns:p14="http://schemas.microsoft.com/office/powerpoint/2010/main" val="2927897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9674C4B-870D-4BD1-BAC7-2E02DE277FC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0B623539-B76B-80A5-C983-AA4592B90DB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69757F1-9B74-0573-6FA8-EC46288EF567}"/>
              </a:ext>
            </a:extLst>
          </p:cNvPr>
          <p:cNvSpPr>
            <a:spLocks noGrp="1"/>
          </p:cNvSpPr>
          <p:nvPr>
            <p:ph type="sldNum" sz="quarter" idx="12"/>
          </p:nvPr>
        </p:nvSpPr>
        <p:spPr/>
        <p:txBody>
          <a:bodyPr/>
          <a:lstStyle>
            <a:lvl1pPr>
              <a:defRPr/>
            </a:lvl1pPr>
          </a:lstStyle>
          <a:p>
            <a:pPr>
              <a:defRPr/>
            </a:pPr>
            <a:fld id="{7003EA8C-CB91-4ED9-BA79-323A7AC4C9E6}" type="slidenum">
              <a:rPr lang="en-US" altLang="en-US"/>
              <a:pPr>
                <a:defRPr/>
              </a:pPr>
              <a:t>‹#›</a:t>
            </a:fld>
            <a:endParaRPr lang="en-US" altLang="en-US"/>
          </a:p>
        </p:txBody>
      </p:sp>
    </p:spTree>
    <p:extLst>
      <p:ext uri="{BB962C8B-B14F-4D97-AF65-F5344CB8AC3E}">
        <p14:creationId xmlns:p14="http://schemas.microsoft.com/office/powerpoint/2010/main" val="1158164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CEAF7"/>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85DEE0F-E2C9-A505-0B99-983DEAD8CCAA}"/>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3" name="Text Placeholder 2">
            <a:extLst>
              <a:ext uri="{FF2B5EF4-FFF2-40B4-BE49-F238E27FC236}">
                <a16:creationId xmlns:a16="http://schemas.microsoft.com/office/drawing/2014/main" id="{3EA864DA-B4C3-1351-A5DD-BAB7E56D2C8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0FDDEC5-5DBE-8C4F-3BA0-0CD175E0D865}"/>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82000"/>
                  </a:schemeClr>
                </a:solidFill>
                <a:latin typeface="+mn-lt"/>
              </a:defRPr>
            </a:lvl1pPr>
          </a:lstStyle>
          <a:p>
            <a:pPr>
              <a:defRPr/>
            </a:pPr>
            <a:endParaRPr lang="en-US"/>
          </a:p>
        </p:txBody>
      </p:sp>
      <p:sp>
        <p:nvSpPr>
          <p:cNvPr id="5" name="Footer Placeholder 4">
            <a:extLst>
              <a:ext uri="{FF2B5EF4-FFF2-40B4-BE49-F238E27FC236}">
                <a16:creationId xmlns:a16="http://schemas.microsoft.com/office/drawing/2014/main" id="{F12948E2-703A-33DA-4193-231AEB2217C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82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CFD67009-9F49-3BA2-7F47-934126795F8A}"/>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tx1">
                    <a:tint val="82000"/>
                  </a:schemeClr>
                </a:solidFill>
                <a:latin typeface="+mn-lt"/>
              </a:defRPr>
            </a:lvl1pPr>
          </a:lstStyle>
          <a:p>
            <a:pPr>
              <a:defRPr/>
            </a:pPr>
            <a:fld id="{526FFD31-E909-4FE9-A2D2-F3550FAC850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Aptos Display" panose="020B0004020202020204" pitchFamily="34" charset="0"/>
        </a:defRPr>
      </a:lvl2pPr>
      <a:lvl3pPr algn="l" defTabSz="685800" rtl="0" fontAlgn="base">
        <a:lnSpc>
          <a:spcPct val="90000"/>
        </a:lnSpc>
        <a:spcBef>
          <a:spcPct val="0"/>
        </a:spcBef>
        <a:spcAft>
          <a:spcPct val="0"/>
        </a:spcAft>
        <a:defRPr sz="3300">
          <a:solidFill>
            <a:schemeClr val="tx1"/>
          </a:solidFill>
          <a:latin typeface="Aptos Display" panose="020B0004020202020204" pitchFamily="34" charset="0"/>
        </a:defRPr>
      </a:lvl3pPr>
      <a:lvl4pPr algn="l" defTabSz="685800" rtl="0" fontAlgn="base">
        <a:lnSpc>
          <a:spcPct val="90000"/>
        </a:lnSpc>
        <a:spcBef>
          <a:spcPct val="0"/>
        </a:spcBef>
        <a:spcAft>
          <a:spcPct val="0"/>
        </a:spcAft>
        <a:defRPr sz="3300">
          <a:solidFill>
            <a:schemeClr val="tx1"/>
          </a:solidFill>
          <a:latin typeface="Aptos Display" panose="020B0004020202020204" pitchFamily="34" charset="0"/>
        </a:defRPr>
      </a:lvl4pPr>
      <a:lvl5pPr algn="l" defTabSz="685800" rtl="0" fontAlgn="base">
        <a:lnSpc>
          <a:spcPct val="90000"/>
        </a:lnSpc>
        <a:spcBef>
          <a:spcPct val="0"/>
        </a:spcBef>
        <a:spcAft>
          <a:spcPct val="0"/>
        </a:spcAft>
        <a:defRPr sz="3300">
          <a:solidFill>
            <a:schemeClr val="tx1"/>
          </a:solidFill>
          <a:latin typeface="Aptos Display" panose="020B0004020202020204" pitchFamily="34" charset="0"/>
        </a:defRPr>
      </a:lvl5pPr>
      <a:lvl6pPr marL="457200" algn="l" defTabSz="685800" rtl="0" fontAlgn="base">
        <a:lnSpc>
          <a:spcPct val="90000"/>
        </a:lnSpc>
        <a:spcBef>
          <a:spcPct val="0"/>
        </a:spcBef>
        <a:spcAft>
          <a:spcPct val="0"/>
        </a:spcAft>
        <a:defRPr sz="3300">
          <a:solidFill>
            <a:schemeClr val="tx1"/>
          </a:solidFill>
          <a:latin typeface="Aptos Display" panose="020B0004020202020204" pitchFamily="34" charset="0"/>
        </a:defRPr>
      </a:lvl6pPr>
      <a:lvl7pPr marL="914400" algn="l" defTabSz="685800" rtl="0" fontAlgn="base">
        <a:lnSpc>
          <a:spcPct val="90000"/>
        </a:lnSpc>
        <a:spcBef>
          <a:spcPct val="0"/>
        </a:spcBef>
        <a:spcAft>
          <a:spcPct val="0"/>
        </a:spcAft>
        <a:defRPr sz="3300">
          <a:solidFill>
            <a:schemeClr val="tx1"/>
          </a:solidFill>
          <a:latin typeface="Aptos Display" panose="020B0004020202020204" pitchFamily="34" charset="0"/>
        </a:defRPr>
      </a:lvl7pPr>
      <a:lvl8pPr marL="1371600" algn="l" defTabSz="685800" rtl="0" fontAlgn="base">
        <a:lnSpc>
          <a:spcPct val="90000"/>
        </a:lnSpc>
        <a:spcBef>
          <a:spcPct val="0"/>
        </a:spcBef>
        <a:spcAft>
          <a:spcPct val="0"/>
        </a:spcAft>
        <a:defRPr sz="3300">
          <a:solidFill>
            <a:schemeClr val="tx1"/>
          </a:solidFill>
          <a:latin typeface="Aptos Display" panose="020B0004020202020204" pitchFamily="34" charset="0"/>
        </a:defRPr>
      </a:lvl8pPr>
      <a:lvl9pPr marL="1828800" algn="l" defTabSz="685800" rtl="0" fontAlgn="base">
        <a:lnSpc>
          <a:spcPct val="90000"/>
        </a:lnSpc>
        <a:spcBef>
          <a:spcPct val="0"/>
        </a:spcBef>
        <a:spcAft>
          <a:spcPct val="0"/>
        </a:spcAft>
        <a:defRPr sz="3300">
          <a:solidFill>
            <a:schemeClr val="tx1"/>
          </a:solidFill>
          <a:latin typeface="Aptos Display" panose="020B000402020202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EK96KtX-IAmecM&amp;tbnid=G2WQtmFBv6VUNM:&amp;ved=0CAUQjRw&amp;url=http%3A%2F%2Fbrandonschmuck.blogspot.com%2F2013%2F03%2Fphone-phobia-is-banning-cell-phones-in.html&amp;ei=_86LUdCXN6340gWXm4D4Ag&amp;psig=AFQjCNHCKhH4PRIQaNU7f6ZB6ttoYEn9Og&amp;ust=1368203371223271"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hyperlink" Target="http://www.google.co.uk/url?sa=i&amp;rct=j&amp;q=&amp;esrc=s&amp;frm=1&amp;source=images&amp;cd=&amp;cad=rja&amp;docid=GLjlPWkWKKa9NM&amp;tbnid=iyKisS4DtT6zrM:&amp;ved=0CAUQjRw&amp;url=http%3A%2F%2Fwww.telegraph.co.uk%2Fhealth%2Fhealthnews%2F6965993%2FParents-giving-children-unhealthy-packed-lunches-research-finds.html&amp;ei=P8-LUZfcOqn30gW_8YH4BQ&amp;psig=AFQjCNF_eSteBS1inqcswGbksxMTFJcj-g&amp;ust=1368203451383534" TargetMode="Externa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KwmHfN3CPThNjM&amp;tbnid=LHCW6wqbyjh7OM:&amp;ved=0CAUQjRw&amp;url=http%3A%2F%2Fwww.muslimsinglesolution.com%2Fblog%2Fmembers-feedback%2Fhave-you-added-your-phone-number%2F&amp;ei=ZtKLUbT7MYqK0AWO-4DQDQ&amp;psig=AFQjCNEpRISOI8OAZvau4JOc9mVheCkLBg&amp;ust=1368204259419477"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9.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hsr-uy5ttgPhHM&amp;tbnid=ig0bBR1UhTYIaM:&amp;ved=0CAUQjRw&amp;url=http%3A%2F%2Fwww.leoniaschools.org%2Fsubsite%2Facs%2Fpage%2Facs-archived-news-5873&amp;ei=RdOLUY3zKKnF0QXa3YDwDQ&amp;psig=AFQjCNHClGhb0-rfgQ9IAxrup97s-kdKDQ&amp;ust=1368204480187416"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5PrJXtHFp0BaIM&amp;tbnid=xLclNLnOEqdL6M:&amp;ved=0CAUQjRw&amp;url=http%3A%2F%2Fwww.healthandsafety.co.uk%2F&amp;ei=GdSLUeS4MvKb1AWPxYDICg&amp;psig=AFQjCNH-pCaTrXOjX3qy6KUZ5WySSgPUBg&amp;ust=1368204656211248"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1.xml.rels><?xml version="1.0" encoding="UTF-8" standalone="yes"?>
<Relationships xmlns="http://schemas.openxmlformats.org/package/2006/relationships"><Relationship Id="rId3" Type="http://schemas.openxmlformats.org/officeDocument/2006/relationships/hyperlink" Target="http://www.google.co.uk/url?sa=i&amp;rct=j&amp;q=&amp;esrc=s&amp;frm=1&amp;source=images&amp;cd=&amp;cad=rja&amp;docid=BCcPp3VUT4QwUM&amp;tbnid=bxYciPjTwGpKJM:&amp;ved=0CAUQjRw&amp;url=http%3A%2F%2Fwww.guardian.co.uk%2Fcommentisfree%2F2012%2Foct%2F16%2Fcough-medicine-wont-cure-you&amp;ei=7tSLUdqYDq-Z0AWK7IHgDg&amp;psig=AFQjCNHsEjPdw-bCzOYNUVvlNMDz4yqeew&amp;ust=1368204903378196"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www.google.co.uk/url?sa=i&amp;rct=j&amp;q=&amp;esrc=s&amp;frm=1&amp;source=images&amp;cd=&amp;cad=rja&amp;docid=QkFAHnI76nqbHM&amp;tbnid=7BqfvhuAkcD45M:&amp;ved=0CAUQjRw&amp;url=http%3A%2F%2Finternetbusinessmastery.com%2Fibm-109-your-questions-answered%2F&amp;ei=W9WLUdHGH8vz0gXXxYHgDQ&amp;psig=AFQjCNHBiWBUB9RqdCBoMhe3mP4jtFT0wA&amp;ust=136820500899753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5FBF713C-DEE1-5298-1E5F-4CE94B17B72F}"/>
              </a:ext>
            </a:extLst>
          </p:cNvPr>
          <p:cNvSpPr>
            <a:spLocks noGrp="1" noChangeArrowheads="1"/>
          </p:cNvSpPr>
          <p:nvPr>
            <p:ph type="ctrTitle"/>
          </p:nvPr>
        </p:nvSpPr>
        <p:spPr>
          <a:xfrm>
            <a:off x="719138" y="3446463"/>
            <a:ext cx="7772400" cy="2058987"/>
          </a:xfrm>
        </p:spPr>
        <p:txBody>
          <a:bodyPr rtlCol="0">
            <a:normAutofit/>
          </a:bodyPr>
          <a:lstStyle/>
          <a:p>
            <a:pPr fontAlgn="auto">
              <a:spcAft>
                <a:spcPts val="0"/>
              </a:spcAft>
              <a:defRPr/>
            </a:pPr>
            <a:r>
              <a:rPr lang="en-GB" altLang="en-US" b="1" dirty="0">
                <a:solidFill>
                  <a:schemeClr val="tx1">
                    <a:lumMod val="95000"/>
                    <a:lumOff val="5000"/>
                  </a:schemeClr>
                </a:solidFill>
                <a:latin typeface="Letter-join No-Lead 2" panose="02000505000000020003" pitchFamily="50" charset="0"/>
              </a:rPr>
              <a:t>Saint Mary’s Year 4</a:t>
            </a:r>
            <a:br>
              <a:rPr lang="en-GB" altLang="en-US" b="1" dirty="0">
                <a:solidFill>
                  <a:schemeClr val="tx1">
                    <a:lumMod val="95000"/>
                    <a:lumOff val="5000"/>
                  </a:schemeClr>
                </a:solidFill>
                <a:latin typeface="Letter-join No-Lead 2" panose="02000505000000020003" pitchFamily="50" charset="0"/>
              </a:rPr>
            </a:br>
            <a:r>
              <a:rPr lang="en-GB" altLang="en-US" b="1" dirty="0">
                <a:solidFill>
                  <a:schemeClr val="tx1">
                    <a:lumMod val="95000"/>
                    <a:lumOff val="5000"/>
                  </a:schemeClr>
                </a:solidFill>
                <a:latin typeface="Letter-join No-Lead 2" panose="02000505000000020003" pitchFamily="50" charset="0"/>
              </a:rPr>
              <a:t> residential to </a:t>
            </a:r>
            <a:r>
              <a:rPr lang="en-GB" altLang="en-US" b="1" dirty="0" err="1">
                <a:solidFill>
                  <a:schemeClr val="tx1">
                    <a:lumMod val="95000"/>
                    <a:lumOff val="5000"/>
                  </a:schemeClr>
                </a:solidFill>
                <a:latin typeface="Letter-join No-Lead 2" panose="02000505000000020003" pitchFamily="50" charset="0"/>
              </a:rPr>
              <a:t>Tattenhall</a:t>
            </a:r>
            <a:br>
              <a:rPr lang="en-GB" altLang="en-US" b="1" dirty="0">
                <a:solidFill>
                  <a:schemeClr val="tx1">
                    <a:lumMod val="95000"/>
                    <a:lumOff val="5000"/>
                  </a:schemeClr>
                </a:solidFill>
              </a:rPr>
            </a:br>
            <a:endParaRPr lang="en-US" altLang="en-US" b="1" dirty="0">
              <a:solidFill>
                <a:schemeClr val="tx1">
                  <a:lumMod val="95000"/>
                  <a:lumOff val="5000"/>
                </a:schemeClr>
              </a:solidFill>
            </a:endParaRPr>
          </a:p>
        </p:txBody>
      </p:sp>
      <p:sp>
        <p:nvSpPr>
          <p:cNvPr id="3075" name="Rectangle 1">
            <a:extLst>
              <a:ext uri="{FF2B5EF4-FFF2-40B4-BE49-F238E27FC236}">
                <a16:creationId xmlns:a16="http://schemas.microsoft.com/office/drawing/2014/main" id="{C19619DB-5787-6334-128F-7862AC0E42CA}"/>
              </a:ext>
            </a:extLst>
          </p:cNvPr>
          <p:cNvSpPr>
            <a:spLocks noChangeArrowheads="1"/>
          </p:cNvSpPr>
          <p:nvPr/>
        </p:nvSpPr>
        <p:spPr bwMode="auto">
          <a:xfrm>
            <a:off x="2987675" y="5589588"/>
            <a:ext cx="3235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algn="ctr" eaLnBrk="1" hangingPunct="1"/>
            <a:r>
              <a:rPr lang="en-GB" altLang="en-US" sz="2000" b="1">
                <a:latin typeface="Letter-join No-Lead 2" pitchFamily="50" charset="0"/>
              </a:rPr>
              <a:t>21</a:t>
            </a:r>
            <a:r>
              <a:rPr lang="en-GB" altLang="en-US" sz="2000" b="1" baseline="30000">
                <a:latin typeface="Letter-join No-Lead 2" pitchFamily="50" charset="0"/>
              </a:rPr>
              <a:t>st </a:t>
            </a:r>
            <a:r>
              <a:rPr lang="en-GB" altLang="en-US" sz="2000" b="1">
                <a:latin typeface="Letter-join No-Lead 2" pitchFamily="50" charset="0"/>
              </a:rPr>
              <a:t>- 23</a:t>
            </a:r>
            <a:r>
              <a:rPr lang="en-GB" altLang="en-US" sz="2000" b="1" baseline="30000">
                <a:latin typeface="Letter-join No-Lead 2" pitchFamily="50" charset="0"/>
              </a:rPr>
              <a:t>rd</a:t>
            </a:r>
            <a:r>
              <a:rPr lang="en-GB" altLang="en-US" sz="2000" b="1">
                <a:latin typeface="Letter-join No-Lead 2" pitchFamily="50" charset="0"/>
              </a:rPr>
              <a:t> April 2026</a:t>
            </a:r>
            <a:endParaRPr lang="en-US" altLang="en-US" sz="2000" b="1">
              <a:latin typeface="Letter-join No-Lead 2" pitchFamily="50" charset="0"/>
            </a:endParaRPr>
          </a:p>
        </p:txBody>
      </p:sp>
      <p:pic>
        <p:nvPicPr>
          <p:cNvPr id="3076" name="Picture 5" descr="C:\Users\Luke\Pictures\2016-03\IMG_0377.JPG">
            <a:extLst>
              <a:ext uri="{FF2B5EF4-FFF2-40B4-BE49-F238E27FC236}">
                <a16:creationId xmlns:a16="http://schemas.microsoft.com/office/drawing/2014/main" id="{E9007D10-2819-1BCE-ADBC-C912FE101D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88913"/>
            <a:ext cx="4032250" cy="301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DF699C3F-24BD-2023-7361-D008CCD05811}"/>
              </a:ext>
            </a:extLst>
          </p:cNvPr>
          <p:cNvSpPr>
            <a:spLocks noGrp="1"/>
          </p:cNvSpPr>
          <p:nvPr>
            <p:ph type="title"/>
          </p:nvPr>
        </p:nvSpPr>
        <p:spPr/>
        <p:txBody>
          <a:bodyPr rtlCol="0">
            <a:normAutofit/>
          </a:bodyPr>
          <a:lstStyle/>
          <a:p>
            <a:pPr algn="ctr" fontAlgn="auto">
              <a:spcAft>
                <a:spcPts val="0"/>
              </a:spcAft>
              <a:defRPr/>
            </a:pPr>
            <a:r>
              <a:rPr lang="en-GB" altLang="en-US" dirty="0" err="1">
                <a:solidFill>
                  <a:schemeClr val="tx1">
                    <a:lumMod val="95000"/>
                    <a:lumOff val="5000"/>
                  </a:schemeClr>
                </a:solidFill>
                <a:latin typeface="Letter-join No-Lead 2" panose="02000505000000020003" pitchFamily="50" charset="0"/>
              </a:rPr>
              <a:t>Tattenhall</a:t>
            </a:r>
            <a:r>
              <a:rPr lang="en-GB" altLang="en-US" dirty="0">
                <a:solidFill>
                  <a:schemeClr val="tx1">
                    <a:lumMod val="95000"/>
                    <a:lumOff val="5000"/>
                  </a:schemeClr>
                </a:solidFill>
                <a:latin typeface="Letter-join No-Lead 2" panose="02000505000000020003" pitchFamily="50" charset="0"/>
              </a:rPr>
              <a:t> Residential Centre</a:t>
            </a:r>
            <a:br>
              <a:rPr lang="en-US" altLang="en-US" dirty="0">
                <a:solidFill>
                  <a:schemeClr val="tx1">
                    <a:lumMod val="95000"/>
                    <a:lumOff val="5000"/>
                  </a:schemeClr>
                </a:solidFill>
              </a:rPr>
            </a:br>
            <a:endParaRPr lang="en-GB" altLang="en-US" dirty="0">
              <a:solidFill>
                <a:schemeClr val="tx1">
                  <a:lumMod val="95000"/>
                  <a:lumOff val="5000"/>
                </a:schemeClr>
              </a:solidFill>
            </a:endParaRPr>
          </a:p>
        </p:txBody>
      </p:sp>
      <p:pic>
        <p:nvPicPr>
          <p:cNvPr id="5123" name="Picture 4" descr="C:\Users\Luke\Pictures\2016-03\IMG_0378.JPG">
            <a:extLst>
              <a:ext uri="{FF2B5EF4-FFF2-40B4-BE49-F238E27FC236}">
                <a16:creationId xmlns:a16="http://schemas.microsoft.com/office/drawing/2014/main" id="{1D3BC34A-2B56-2212-56F8-ACA1746747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628775"/>
            <a:ext cx="6659562" cy="497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2429399-1F74-27D5-821F-9E96EC597D31}"/>
              </a:ext>
            </a:extLst>
          </p:cNvPr>
          <p:cNvSpPr>
            <a:spLocks noGrp="1" noChangeArrowheads="1"/>
          </p:cNvSpPr>
          <p:nvPr>
            <p:ph type="title"/>
          </p:nvPr>
        </p:nvSpPr>
        <p:spPr>
          <a:xfrm>
            <a:off x="250825" y="0"/>
            <a:ext cx="8229600" cy="1143000"/>
          </a:xfrm>
        </p:spPr>
        <p:txBody>
          <a:bodyPr rtlCol="0">
            <a:normAutofit/>
          </a:bodyPr>
          <a:lstStyle/>
          <a:p>
            <a:pPr fontAlgn="auto">
              <a:spcAft>
                <a:spcPts val="0"/>
              </a:spcAft>
              <a:defRPr/>
            </a:pPr>
            <a:r>
              <a:rPr lang="en-GB" altLang="en-US" b="1" u="sng" dirty="0">
                <a:solidFill>
                  <a:schemeClr val="tx1">
                    <a:lumMod val="95000"/>
                    <a:lumOff val="5000"/>
                  </a:schemeClr>
                </a:solidFill>
                <a:latin typeface="Letter-join No-Lead 2" panose="02000505000000020003" pitchFamily="50" charset="0"/>
              </a:rPr>
              <a:t>General Information</a:t>
            </a:r>
            <a:endParaRPr lang="en-US" altLang="en-US" b="1" u="sng" dirty="0">
              <a:solidFill>
                <a:schemeClr val="tx1">
                  <a:lumMod val="95000"/>
                  <a:lumOff val="5000"/>
                </a:schemeClr>
              </a:solidFill>
              <a:latin typeface="Letter-join No-Lead 2" panose="02000505000000020003" pitchFamily="50" charset="0"/>
            </a:endParaRPr>
          </a:p>
        </p:txBody>
      </p:sp>
      <p:sp>
        <p:nvSpPr>
          <p:cNvPr id="6147" name="Rectangle 3">
            <a:extLst>
              <a:ext uri="{FF2B5EF4-FFF2-40B4-BE49-F238E27FC236}">
                <a16:creationId xmlns:a16="http://schemas.microsoft.com/office/drawing/2014/main" id="{4AE7F60F-5217-BE3E-128A-D31F5B27617B}"/>
              </a:ext>
            </a:extLst>
          </p:cNvPr>
          <p:cNvSpPr>
            <a:spLocks noGrp="1" noChangeArrowheads="1"/>
          </p:cNvSpPr>
          <p:nvPr>
            <p:ph idx="1"/>
          </p:nvPr>
        </p:nvSpPr>
        <p:spPr bwMode="auto">
          <a:xfrm>
            <a:off x="395288" y="981075"/>
            <a:ext cx="8229600" cy="5256213"/>
          </a:xfrm>
        </p:spPr>
        <p:txBody>
          <a:bodyPr wrap="square" numCol="1" anchor="t" anchorCtr="0" compatLnSpc="1">
            <a:prstTxWarp prst="textNoShape">
              <a:avLst/>
            </a:prstTxWarp>
          </a:bodyPr>
          <a:lstStyle/>
          <a:p>
            <a:pPr>
              <a:lnSpc>
                <a:spcPct val="80000"/>
              </a:lnSpc>
              <a:buFontTx/>
              <a:buNone/>
            </a:pPr>
            <a:r>
              <a:rPr lang="en-GB" altLang="en-US" sz="2400" b="1" u="sng">
                <a:latin typeface="Letter-join No-Lead 2" pitchFamily="50" charset="0"/>
              </a:rPr>
              <a:t>Staff involved over the 3 days</a:t>
            </a:r>
            <a:endParaRPr lang="en-GB" altLang="en-US" sz="2400">
              <a:latin typeface="Letter-join No-Lead 2" pitchFamily="50" charset="0"/>
            </a:endParaRPr>
          </a:p>
          <a:p>
            <a:pPr>
              <a:lnSpc>
                <a:spcPct val="100000"/>
              </a:lnSpc>
            </a:pPr>
            <a:r>
              <a:rPr lang="en-GB" altLang="en-US" sz="2400">
                <a:latin typeface="Letter-join No-Lead 2" pitchFamily="50" charset="0"/>
              </a:rPr>
              <a:t>Miss Butterfield</a:t>
            </a:r>
          </a:p>
          <a:p>
            <a:pPr>
              <a:lnSpc>
                <a:spcPct val="100000"/>
              </a:lnSpc>
            </a:pPr>
            <a:r>
              <a:rPr lang="en-GB" altLang="en-US" sz="2400">
                <a:latin typeface="Letter-join No-Lead 2" pitchFamily="50" charset="0"/>
              </a:rPr>
              <a:t>Mrs Burrow</a:t>
            </a:r>
          </a:p>
          <a:p>
            <a:pPr>
              <a:lnSpc>
                <a:spcPct val="100000"/>
              </a:lnSpc>
            </a:pPr>
            <a:r>
              <a:rPr lang="en-GB" altLang="en-US" sz="2400">
                <a:latin typeface="Letter-join No-Lead 2" pitchFamily="50" charset="0"/>
              </a:rPr>
              <a:t>Miss Small</a:t>
            </a:r>
          </a:p>
          <a:p>
            <a:pPr>
              <a:lnSpc>
                <a:spcPct val="80000"/>
              </a:lnSpc>
            </a:pPr>
            <a:endParaRPr lang="en-GB" altLang="en-US" sz="1400" b="1">
              <a:latin typeface="Letter-join No-Lead 2" pitchFamily="50" charset="0"/>
            </a:endParaRPr>
          </a:p>
          <a:p>
            <a:pPr>
              <a:lnSpc>
                <a:spcPct val="80000"/>
              </a:lnSpc>
              <a:buFontTx/>
              <a:buNone/>
            </a:pPr>
            <a:r>
              <a:rPr lang="en-GB" altLang="en-US" sz="2400" b="1" u="sng">
                <a:latin typeface="Letter-join No-Lead 2" pitchFamily="50" charset="0"/>
              </a:rPr>
              <a:t>Address of accommodation</a:t>
            </a:r>
          </a:p>
          <a:p>
            <a:pPr>
              <a:lnSpc>
                <a:spcPct val="110000"/>
              </a:lnSpc>
            </a:pPr>
            <a:r>
              <a:rPr lang="en-GB" altLang="en-US">
                <a:latin typeface="Letter-join No-Lead 2" pitchFamily="50" charset="0"/>
              </a:rPr>
              <a:t>Tattenhall</a:t>
            </a:r>
            <a:br>
              <a:rPr lang="en-GB" altLang="en-US">
                <a:latin typeface="Letter-join No-Lead 2" pitchFamily="50" charset="0"/>
              </a:rPr>
            </a:br>
            <a:r>
              <a:rPr lang="en-GB" altLang="en-US">
                <a:latin typeface="Letter-join No-Lead 2" pitchFamily="50" charset="0"/>
              </a:rPr>
              <a:t>High Street</a:t>
            </a:r>
            <a:br>
              <a:rPr lang="en-GB" altLang="en-US">
                <a:latin typeface="Letter-join No-Lead 2" pitchFamily="50" charset="0"/>
              </a:rPr>
            </a:br>
            <a:r>
              <a:rPr lang="en-GB" altLang="en-US">
                <a:latin typeface="Letter-join No-Lead 2" pitchFamily="50" charset="0"/>
              </a:rPr>
              <a:t>Tattenhall</a:t>
            </a:r>
            <a:br>
              <a:rPr lang="en-GB" altLang="en-US">
                <a:latin typeface="Letter-join No-Lead 2" pitchFamily="50" charset="0"/>
              </a:rPr>
            </a:br>
            <a:r>
              <a:rPr lang="en-GB" altLang="en-US">
                <a:latin typeface="Letter-join No-Lead 2" pitchFamily="50" charset="0"/>
              </a:rPr>
              <a:t>Chester</a:t>
            </a:r>
            <a:br>
              <a:rPr lang="en-GB" altLang="en-US">
                <a:latin typeface="Letter-join No-Lead 2" pitchFamily="50" charset="0"/>
              </a:rPr>
            </a:br>
            <a:r>
              <a:rPr lang="en-GB" altLang="en-US">
                <a:latin typeface="Letter-join No-Lead 2" pitchFamily="50" charset="0"/>
              </a:rPr>
              <a:t>CH3 9PX</a:t>
            </a:r>
            <a:br>
              <a:rPr lang="en-GB" altLang="en-US">
                <a:latin typeface="Letter-join No-Lead 2" pitchFamily="50" charset="0"/>
              </a:rPr>
            </a:br>
            <a:r>
              <a:rPr lang="en-GB" altLang="en-US">
                <a:latin typeface="Letter-join No-Lead 2" pitchFamily="50" charset="0"/>
              </a:rPr>
              <a:t>Phone: 01829 770223</a:t>
            </a:r>
            <a:endParaRPr lang="en-GB" altLang="en-US" b="1">
              <a:latin typeface="Letter-join No-Lead 2" pitchFamily="50" charset="0"/>
            </a:endParaRPr>
          </a:p>
          <a:p>
            <a:pPr>
              <a:lnSpc>
                <a:spcPct val="80000"/>
              </a:lnSpc>
              <a:buFontTx/>
              <a:buNone/>
            </a:pPr>
            <a:endParaRPr lang="en-US" altLang="en-US" b="1"/>
          </a:p>
        </p:txBody>
      </p:sp>
      <p:sp>
        <p:nvSpPr>
          <p:cNvPr id="6" name="Rectangle 5">
            <a:extLst>
              <a:ext uri="{FF2B5EF4-FFF2-40B4-BE49-F238E27FC236}">
                <a16:creationId xmlns:a16="http://schemas.microsoft.com/office/drawing/2014/main" id="{06FB35AE-74B8-4E88-C519-D65DAA1B8A5F}"/>
              </a:ext>
            </a:extLst>
          </p:cNvPr>
          <p:cNvSpPr/>
          <p:nvPr/>
        </p:nvSpPr>
        <p:spPr>
          <a:xfrm>
            <a:off x="5795963" y="1341438"/>
            <a:ext cx="2520950" cy="2087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400" dirty="0"/>
          </a:p>
        </p:txBody>
      </p:sp>
      <p:pic>
        <p:nvPicPr>
          <p:cNvPr id="6149" name="Picture 5" descr="C:\Users\Luke\Pictures\2016-03\IMG_0379.JPG">
            <a:extLst>
              <a:ext uri="{FF2B5EF4-FFF2-40B4-BE49-F238E27FC236}">
                <a16:creationId xmlns:a16="http://schemas.microsoft.com/office/drawing/2014/main" id="{F48A9527-3E53-4D3D-5795-9C3073DC3B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1557338"/>
            <a:ext cx="3763962"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EBFE0B6C-0136-2E8A-C3CA-F8234378D2D3}"/>
              </a:ext>
            </a:extLst>
          </p:cNvPr>
          <p:cNvSpPr>
            <a:spLocks noGrp="1" noChangeArrowheads="1"/>
          </p:cNvSpPr>
          <p:nvPr>
            <p:ph type="title"/>
          </p:nvPr>
        </p:nvSpPr>
        <p:spPr>
          <a:xfrm>
            <a:off x="250825" y="0"/>
            <a:ext cx="8229600" cy="1143000"/>
          </a:xfrm>
        </p:spPr>
        <p:txBody>
          <a:bodyPr rtlCol="0">
            <a:normAutofit/>
          </a:bodyPr>
          <a:lstStyle/>
          <a:p>
            <a:pPr fontAlgn="auto">
              <a:spcAft>
                <a:spcPts val="0"/>
              </a:spcAft>
              <a:defRPr/>
            </a:pPr>
            <a:r>
              <a:rPr lang="en-GB" altLang="en-US" b="1" u="sng" dirty="0">
                <a:solidFill>
                  <a:schemeClr val="tx1">
                    <a:lumMod val="95000"/>
                    <a:lumOff val="5000"/>
                  </a:schemeClr>
                </a:solidFill>
                <a:latin typeface="Letter-join No-Lead 2" panose="02000505000000020003" pitchFamily="50" charset="0"/>
              </a:rPr>
              <a:t>Transport</a:t>
            </a:r>
            <a:endParaRPr lang="en-US" altLang="en-US" b="1" u="sng" dirty="0">
              <a:solidFill>
                <a:schemeClr val="tx1">
                  <a:lumMod val="95000"/>
                  <a:lumOff val="5000"/>
                </a:schemeClr>
              </a:solidFill>
              <a:latin typeface="Letter-join No-Lead 2" panose="02000505000000020003" pitchFamily="50" charset="0"/>
            </a:endParaRPr>
          </a:p>
        </p:txBody>
      </p:sp>
      <p:sp>
        <p:nvSpPr>
          <p:cNvPr id="8195" name="Rectangle 3">
            <a:extLst>
              <a:ext uri="{FF2B5EF4-FFF2-40B4-BE49-F238E27FC236}">
                <a16:creationId xmlns:a16="http://schemas.microsoft.com/office/drawing/2014/main" id="{DCBB4C43-57AA-9E59-4BE3-2AE44283F14A}"/>
              </a:ext>
            </a:extLst>
          </p:cNvPr>
          <p:cNvSpPr>
            <a:spLocks noGrp="1" noChangeArrowheads="1"/>
          </p:cNvSpPr>
          <p:nvPr>
            <p:ph idx="1"/>
          </p:nvPr>
        </p:nvSpPr>
        <p:spPr bwMode="auto">
          <a:xfrm>
            <a:off x="395288" y="981075"/>
            <a:ext cx="8229600" cy="5256213"/>
          </a:xfrm>
        </p:spPr>
        <p:txBody>
          <a:bodyPr wrap="square" numCol="1" anchor="t" anchorCtr="0" compatLnSpc="1">
            <a:prstTxWarp prst="textNoShape">
              <a:avLst/>
            </a:prstTxWarp>
          </a:bodyPr>
          <a:lstStyle/>
          <a:p>
            <a:pPr>
              <a:lnSpc>
                <a:spcPct val="80000"/>
              </a:lnSpc>
              <a:buFontTx/>
              <a:buNone/>
            </a:pPr>
            <a:r>
              <a:rPr lang="en-GB" altLang="en-US" sz="2400">
                <a:latin typeface="Letter-join No-Lead 2" pitchFamily="50" charset="0"/>
              </a:rPr>
              <a:t>The children will be travelling on Bostocks Coaches with Mrs Burrow and Miss Small. </a:t>
            </a:r>
          </a:p>
          <a:p>
            <a:pPr>
              <a:lnSpc>
                <a:spcPct val="80000"/>
              </a:lnSpc>
              <a:buFontTx/>
              <a:buNone/>
            </a:pPr>
            <a:endParaRPr lang="en-GB" altLang="en-US" sz="2400">
              <a:latin typeface="Letter-join No-Lead 2" pitchFamily="50" charset="0"/>
            </a:endParaRPr>
          </a:p>
          <a:p>
            <a:pPr>
              <a:lnSpc>
                <a:spcPct val="80000"/>
              </a:lnSpc>
              <a:buFontTx/>
              <a:buNone/>
            </a:pPr>
            <a:r>
              <a:rPr lang="en-GB" altLang="en-US" sz="2400">
                <a:latin typeface="Letter-join No-Lead 2" pitchFamily="50" charset="0"/>
              </a:rPr>
              <a:t>Miss Butterfield will be driving to Tattenhall and her car will stay there in case of an emergency. </a:t>
            </a:r>
          </a:p>
          <a:p>
            <a:pPr>
              <a:lnSpc>
                <a:spcPct val="80000"/>
              </a:lnSpc>
            </a:pPr>
            <a:endParaRPr lang="en-GB" altLang="en-US" sz="1400" b="1"/>
          </a:p>
          <a:p>
            <a:pPr>
              <a:lnSpc>
                <a:spcPct val="80000"/>
              </a:lnSpc>
              <a:buFontTx/>
              <a:buNone/>
            </a:pPr>
            <a:endParaRPr lang="en-GB" altLang="en-US" b="1"/>
          </a:p>
          <a:p>
            <a:pPr>
              <a:lnSpc>
                <a:spcPct val="80000"/>
              </a:lnSpc>
              <a:buFontTx/>
              <a:buNone/>
            </a:pPr>
            <a:endParaRPr lang="en-US" altLang="en-US"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E20E20FD-D0B7-C7C2-428D-5230359D551C}"/>
              </a:ext>
            </a:extLst>
          </p:cNvPr>
          <p:cNvSpPr>
            <a:spLocks noGrp="1" noChangeArrowheads="1"/>
          </p:cNvSpPr>
          <p:nvPr>
            <p:ph type="title"/>
          </p:nvPr>
        </p:nvSpPr>
        <p:spPr>
          <a:xfrm>
            <a:off x="292100" y="-9525"/>
            <a:ext cx="8229600" cy="1143000"/>
          </a:xfrm>
        </p:spPr>
        <p:txBody>
          <a:bodyPr rtlCol="0">
            <a:normAutofit/>
          </a:bodyPr>
          <a:lstStyle/>
          <a:p>
            <a:pPr fontAlgn="auto">
              <a:spcAft>
                <a:spcPts val="0"/>
              </a:spcAft>
              <a:defRPr/>
            </a:pPr>
            <a:r>
              <a:rPr lang="en-GB" altLang="en-US" b="1" u="sng" dirty="0">
                <a:solidFill>
                  <a:schemeClr val="tx1">
                    <a:lumMod val="95000"/>
                    <a:lumOff val="5000"/>
                  </a:schemeClr>
                </a:solidFill>
                <a:latin typeface="Letter-join No-Lead 2" panose="02000505000000020003" pitchFamily="50" charset="0"/>
              </a:rPr>
              <a:t>Activities</a:t>
            </a:r>
            <a:endParaRPr lang="en-US" altLang="en-US" b="1" u="sng" dirty="0">
              <a:solidFill>
                <a:schemeClr val="tx1">
                  <a:lumMod val="95000"/>
                  <a:lumOff val="5000"/>
                </a:schemeClr>
              </a:solidFill>
              <a:latin typeface="Letter-join No-Lead 2" panose="02000505000000020003" pitchFamily="50" charset="0"/>
            </a:endParaRPr>
          </a:p>
        </p:txBody>
      </p:sp>
      <p:sp>
        <p:nvSpPr>
          <p:cNvPr id="9219" name="Text Box 4">
            <a:extLst>
              <a:ext uri="{FF2B5EF4-FFF2-40B4-BE49-F238E27FC236}">
                <a16:creationId xmlns:a16="http://schemas.microsoft.com/office/drawing/2014/main" id="{54CBB8DC-7D5B-0C46-7E07-7E32C83C4343}"/>
              </a:ext>
            </a:extLst>
          </p:cNvPr>
          <p:cNvSpPr txBox="1">
            <a:spLocks noChangeArrowheads="1"/>
          </p:cNvSpPr>
          <p:nvPr/>
        </p:nvSpPr>
        <p:spPr bwMode="auto">
          <a:xfrm>
            <a:off x="309563" y="758825"/>
            <a:ext cx="7848600" cy="6386513"/>
          </a:xfrm>
          <a:prstGeom prst="rect">
            <a:avLst/>
          </a:prstGeom>
          <a:noFill/>
          <a:ln>
            <a:noFill/>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auto" hangingPunct="1">
              <a:spcBef>
                <a:spcPts val="0"/>
              </a:spcBef>
              <a:spcAft>
                <a:spcPts val="0"/>
              </a:spcAft>
              <a:defRPr/>
            </a:pPr>
            <a:r>
              <a:rPr lang="en-US" altLang="en-US" sz="2800" b="1" dirty="0">
                <a:latin typeface="Letter-join No-Lead 2" panose="02000505000000020003" pitchFamily="50" charset="0"/>
              </a:rPr>
              <a:t>All activities will be led by </a:t>
            </a:r>
            <a:r>
              <a:rPr lang="en-US" altLang="en-US" sz="2800" b="1" dirty="0" err="1">
                <a:latin typeface="Letter-join No-Lead 2" panose="02000505000000020003" pitchFamily="50" charset="0"/>
              </a:rPr>
              <a:t>centre</a:t>
            </a:r>
            <a:r>
              <a:rPr lang="en-US" altLang="en-US" sz="2800" b="1" dirty="0">
                <a:latin typeface="Letter-join No-Lead 2" panose="02000505000000020003" pitchFamily="50" charset="0"/>
              </a:rPr>
              <a:t> staff and Saint Mary’s staff will be on the site for all of these activities. The activities over the three days include;</a:t>
            </a:r>
          </a:p>
          <a:p>
            <a:pPr eaLnBrk="1" fontAlgn="auto" hangingPunct="1">
              <a:spcBef>
                <a:spcPts val="0"/>
              </a:spcBef>
              <a:spcAft>
                <a:spcPts val="0"/>
              </a:spcAft>
              <a:defRPr/>
            </a:pPr>
            <a:endParaRPr lang="en-US" altLang="en-US" sz="800" b="1" dirty="0">
              <a:latin typeface="Letter-join No-Lead 2" panose="02000505000000020003" pitchFamily="50" charset="0"/>
            </a:endParaRPr>
          </a:p>
          <a:p>
            <a:pPr eaLnBrk="1" fontAlgn="auto" hangingPunct="1">
              <a:spcBef>
                <a:spcPts val="0"/>
              </a:spcBef>
              <a:spcAft>
                <a:spcPts val="0"/>
              </a:spcAft>
              <a:defRPr/>
            </a:pPr>
            <a:endParaRPr lang="en-US" altLang="en-US" sz="700" b="1" dirty="0">
              <a:latin typeface="Letter-join No-Lead 2" panose="02000505000000020003" pitchFamily="50" charset="0"/>
            </a:endParaRPr>
          </a:p>
          <a:p>
            <a:pPr marL="571500" indent="-571500" eaLnBrk="1" fontAlgn="auto" hangingPunct="1">
              <a:spcBef>
                <a:spcPts val="0"/>
              </a:spcBef>
              <a:spcAft>
                <a:spcPts val="0"/>
              </a:spcAft>
              <a:buFont typeface="Arial" panose="020B0604020202020204" pitchFamily="34" charset="0"/>
              <a:buChar char="•"/>
              <a:defRPr/>
            </a:pPr>
            <a:r>
              <a:rPr lang="en-US" altLang="en-US" sz="2400" b="1" dirty="0">
                <a:latin typeface="Letter-join No-Lead 2" panose="02000505000000020003" pitchFamily="50" charset="0"/>
              </a:rPr>
              <a:t>Team building</a:t>
            </a:r>
          </a:p>
          <a:p>
            <a:pPr marL="571500" indent="-571500" eaLnBrk="1" fontAlgn="auto" hangingPunct="1">
              <a:spcBef>
                <a:spcPts val="0"/>
              </a:spcBef>
              <a:spcAft>
                <a:spcPts val="0"/>
              </a:spcAft>
              <a:buFont typeface="Arial" panose="020B0604020202020204" pitchFamily="34" charset="0"/>
              <a:buChar char="•"/>
              <a:defRPr/>
            </a:pPr>
            <a:r>
              <a:rPr lang="en-US" altLang="en-US" sz="2400" b="1" dirty="0">
                <a:latin typeface="Letter-join No-Lead 2" panose="02000505000000020003" pitchFamily="50" charset="0"/>
              </a:rPr>
              <a:t>Art</a:t>
            </a:r>
          </a:p>
          <a:p>
            <a:pPr marL="571500" indent="-571500" eaLnBrk="1" fontAlgn="auto" hangingPunct="1">
              <a:spcBef>
                <a:spcPts val="0"/>
              </a:spcBef>
              <a:spcAft>
                <a:spcPts val="0"/>
              </a:spcAft>
              <a:buFont typeface="Arial" panose="020B0604020202020204" pitchFamily="34" charset="0"/>
              <a:buChar char="•"/>
              <a:defRPr/>
            </a:pPr>
            <a:r>
              <a:rPr lang="en-US" altLang="en-US" sz="2400" b="1" dirty="0">
                <a:latin typeface="Letter-join No-Lead 2" panose="02000505000000020003" pitchFamily="50" charset="0"/>
              </a:rPr>
              <a:t>STEM</a:t>
            </a:r>
          </a:p>
          <a:p>
            <a:pPr marL="571500" indent="-571500" eaLnBrk="1" fontAlgn="auto" hangingPunct="1">
              <a:spcBef>
                <a:spcPts val="0"/>
              </a:spcBef>
              <a:spcAft>
                <a:spcPts val="0"/>
              </a:spcAft>
              <a:buFont typeface="Arial" panose="020B0604020202020204" pitchFamily="34" charset="0"/>
              <a:buChar char="•"/>
              <a:defRPr/>
            </a:pPr>
            <a:r>
              <a:rPr lang="en-US" altLang="en-US" sz="2400" b="1" dirty="0">
                <a:latin typeface="Letter-join No-Lead 2" panose="02000505000000020003" pitchFamily="50" charset="0"/>
              </a:rPr>
              <a:t>Zip wire/ rope swing/ tree climb </a:t>
            </a:r>
          </a:p>
          <a:p>
            <a:pPr marL="571500" indent="-571500" eaLnBrk="1" fontAlgn="auto" hangingPunct="1">
              <a:spcBef>
                <a:spcPts val="0"/>
              </a:spcBef>
              <a:spcAft>
                <a:spcPts val="0"/>
              </a:spcAft>
              <a:buFont typeface="Arial" panose="020B0604020202020204" pitchFamily="34" charset="0"/>
              <a:buChar char="•"/>
              <a:defRPr/>
            </a:pPr>
            <a:endParaRPr lang="en-US" altLang="en-US" sz="2400" b="1" dirty="0">
              <a:latin typeface="Letter-join No-Lead 2" panose="02000505000000020003" pitchFamily="50" charset="0"/>
            </a:endParaRPr>
          </a:p>
          <a:p>
            <a:pPr eaLnBrk="1" fontAlgn="auto" hangingPunct="1">
              <a:spcBef>
                <a:spcPts val="0"/>
              </a:spcBef>
              <a:spcAft>
                <a:spcPts val="0"/>
              </a:spcAft>
              <a:defRPr/>
            </a:pPr>
            <a:r>
              <a:rPr lang="en-US" altLang="en-US" sz="2400" b="1" dirty="0">
                <a:latin typeface="Letter-join No-Lead 2" panose="02000505000000020003" pitchFamily="50" charset="0"/>
              </a:rPr>
              <a:t>There will also be time for the adventure playground, games on the field, toasting marshmallows and downtime such as board games and </a:t>
            </a:r>
            <a:r>
              <a:rPr lang="en-US" altLang="en-US" sz="2400" b="1" dirty="0" err="1">
                <a:latin typeface="Letter-join No-Lead 2" panose="02000505000000020003" pitchFamily="50" charset="0"/>
              </a:rPr>
              <a:t>colouring</a:t>
            </a:r>
            <a:r>
              <a:rPr lang="en-US" altLang="en-US" sz="2400" b="1" dirty="0">
                <a:latin typeface="Letter-join No-Lead 2" panose="02000505000000020003" pitchFamily="50" charset="0"/>
              </a:rPr>
              <a:t>.</a:t>
            </a:r>
          </a:p>
          <a:p>
            <a:pPr marL="571500" indent="-571500" eaLnBrk="1" fontAlgn="auto" hangingPunct="1">
              <a:spcBef>
                <a:spcPts val="0"/>
              </a:spcBef>
              <a:spcAft>
                <a:spcPts val="0"/>
              </a:spcAft>
              <a:buFont typeface="Arial" panose="020B0604020202020204" pitchFamily="34" charset="0"/>
              <a:buChar char="•"/>
              <a:defRPr/>
            </a:pPr>
            <a:endParaRPr lang="en-US" altLang="en-US" sz="3600" b="1" dirty="0"/>
          </a:p>
          <a:p>
            <a:pPr eaLnBrk="1" fontAlgn="auto" hangingPunct="1">
              <a:spcBef>
                <a:spcPts val="0"/>
              </a:spcBef>
              <a:spcAft>
                <a:spcPts val="0"/>
              </a:spcAft>
              <a:defRPr/>
            </a:pPr>
            <a:r>
              <a:rPr lang="en-US" altLang="en-US" b="1" dirty="0"/>
              <a:t>             </a:t>
            </a:r>
          </a:p>
          <a:p>
            <a:pPr eaLnBrk="1" fontAlgn="auto" hangingPunct="1">
              <a:spcBef>
                <a:spcPts val="0"/>
              </a:spcBef>
              <a:spcAft>
                <a:spcPts val="0"/>
              </a:spcAft>
              <a:defRPr/>
            </a:pPr>
            <a:r>
              <a:rPr lang="en-US" altLang="en-US" b="1" dirty="0"/>
              <a:t>             </a:t>
            </a:r>
          </a:p>
          <a:p>
            <a:pPr eaLnBrk="1" fontAlgn="auto" hangingPunct="1">
              <a:spcBef>
                <a:spcPts val="0"/>
              </a:spcBef>
              <a:spcAft>
                <a:spcPts val="0"/>
              </a:spcAft>
              <a:defRPr/>
            </a:pPr>
            <a:r>
              <a:rPr lang="en-US" altLang="en-US" b="1" dirty="0"/>
              <a:t>   </a:t>
            </a:r>
          </a:p>
        </p:txBody>
      </p:sp>
      <p:pic>
        <p:nvPicPr>
          <p:cNvPr id="10244" name="Picture 5" descr="C:\Users\Luke\Pictures\2016-03\IMG_0381.JPG">
            <a:extLst>
              <a:ext uri="{FF2B5EF4-FFF2-40B4-BE49-F238E27FC236}">
                <a16:creationId xmlns:a16="http://schemas.microsoft.com/office/drawing/2014/main" id="{7C48B9F2-AB72-754D-0318-0590622829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31480"/>
          <a:stretch>
            <a:fillRect/>
          </a:stretch>
        </p:blipFill>
        <p:spPr bwMode="auto">
          <a:xfrm>
            <a:off x="6889750" y="2359025"/>
            <a:ext cx="1944688" cy="178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C0639728-7436-4444-181C-8FE95725C3B0}"/>
              </a:ext>
            </a:extLst>
          </p:cNvPr>
          <p:cNvSpPr>
            <a:spLocks noGrp="1" noChangeArrowheads="1"/>
          </p:cNvSpPr>
          <p:nvPr>
            <p:ph type="title"/>
          </p:nvPr>
        </p:nvSpPr>
        <p:spPr>
          <a:xfrm>
            <a:off x="395288" y="0"/>
            <a:ext cx="8229600" cy="1143000"/>
          </a:xfrm>
        </p:spPr>
        <p:txBody>
          <a:bodyPr rtlCol="0">
            <a:normAutofit/>
          </a:bodyPr>
          <a:lstStyle/>
          <a:p>
            <a:pPr fontAlgn="auto">
              <a:spcAft>
                <a:spcPts val="0"/>
              </a:spcAft>
              <a:defRPr/>
            </a:pPr>
            <a:r>
              <a:rPr lang="en-GB" altLang="en-US" b="1" u="sng" dirty="0">
                <a:solidFill>
                  <a:schemeClr val="tx1">
                    <a:lumMod val="95000"/>
                    <a:lumOff val="5000"/>
                  </a:schemeClr>
                </a:solidFill>
                <a:latin typeface="Letter-join No-Lead 2" panose="02000505000000020003" pitchFamily="50" charset="0"/>
              </a:rPr>
              <a:t>Itinerary: Tuesday 21</a:t>
            </a:r>
            <a:r>
              <a:rPr lang="en-GB" altLang="en-US" b="1" u="sng" baseline="30000" dirty="0">
                <a:solidFill>
                  <a:schemeClr val="tx1">
                    <a:lumMod val="95000"/>
                    <a:lumOff val="5000"/>
                  </a:schemeClr>
                </a:solidFill>
                <a:latin typeface="Letter-join No-Lead 2" panose="02000505000000020003" pitchFamily="50" charset="0"/>
              </a:rPr>
              <a:t>st</a:t>
            </a:r>
            <a:r>
              <a:rPr lang="en-GB" altLang="en-US" b="1" u="sng" dirty="0">
                <a:solidFill>
                  <a:schemeClr val="tx1">
                    <a:lumMod val="95000"/>
                    <a:lumOff val="5000"/>
                  </a:schemeClr>
                </a:solidFill>
                <a:latin typeface="Letter-join No-Lead 2" panose="02000505000000020003" pitchFamily="50" charset="0"/>
              </a:rPr>
              <a:t> April</a:t>
            </a:r>
            <a:endParaRPr lang="en-US" altLang="en-US" b="1" u="sng" dirty="0">
              <a:solidFill>
                <a:schemeClr val="tx1">
                  <a:lumMod val="95000"/>
                  <a:lumOff val="5000"/>
                </a:schemeClr>
              </a:solidFill>
              <a:latin typeface="Letter-join No-Lead 2" panose="02000505000000020003" pitchFamily="50" charset="0"/>
            </a:endParaRPr>
          </a:p>
        </p:txBody>
      </p:sp>
      <p:sp>
        <p:nvSpPr>
          <p:cNvPr id="10243" name="Text Box 4">
            <a:extLst>
              <a:ext uri="{FF2B5EF4-FFF2-40B4-BE49-F238E27FC236}">
                <a16:creationId xmlns:a16="http://schemas.microsoft.com/office/drawing/2014/main" id="{50C21052-2FD9-0A79-755B-B608232BA180}"/>
              </a:ext>
            </a:extLst>
          </p:cNvPr>
          <p:cNvSpPr txBox="1">
            <a:spLocks noChangeArrowheads="1"/>
          </p:cNvSpPr>
          <p:nvPr/>
        </p:nvSpPr>
        <p:spPr bwMode="auto">
          <a:xfrm>
            <a:off x="403447" y="1128265"/>
            <a:ext cx="8740332" cy="2492990"/>
          </a:xfrm>
          <a:prstGeom prst="rect">
            <a:avLst/>
          </a:prstGeom>
          <a:noFill/>
          <a:ln>
            <a:noFill/>
          </a:ln>
        </p:spPr>
        <p:txBody>
          <a:bodyPr wrap="square" lIns="91440" tIns="45720" rIns="91440" bIns="45720" anchor="t">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auto" hangingPunct="1">
              <a:spcBef>
                <a:spcPts val="0"/>
              </a:spcBef>
              <a:spcAft>
                <a:spcPts val="0"/>
              </a:spcAft>
              <a:defRPr/>
            </a:pPr>
            <a:r>
              <a:rPr lang="en-US" altLang="en-US" sz="2800" b="1" dirty="0">
                <a:latin typeface="Letter-join No-Lead 2"/>
              </a:rPr>
              <a:t>08:35-08:45 Arrive at school </a:t>
            </a:r>
            <a:r>
              <a:rPr lang="en-US" altLang="en-US" b="1" i="1" dirty="0">
                <a:latin typeface="Letter-join No-Lead 2"/>
              </a:rPr>
              <a:t>(Leave bags outside the classroom)</a:t>
            </a:r>
            <a:endParaRPr lang="en-US" altLang="en-US" sz="2800" b="1" i="1" dirty="0">
              <a:latin typeface="Letter-join No-Lead 2" panose="02000505000000020003" pitchFamily="50" charset="0"/>
            </a:endParaRPr>
          </a:p>
          <a:p>
            <a:pPr>
              <a:spcBef>
                <a:spcPts val="0"/>
              </a:spcBef>
              <a:spcAft>
                <a:spcPts val="0"/>
              </a:spcAft>
              <a:defRPr/>
            </a:pPr>
            <a:r>
              <a:rPr lang="en-US" altLang="en-US" sz="2800" b="1">
                <a:latin typeface="Letter-join No-Lead 2"/>
              </a:rPr>
              <a:t>09:15-09:30</a:t>
            </a:r>
            <a:r>
              <a:rPr lang="en-US" altLang="en-US" sz="2800" b="1" dirty="0">
                <a:latin typeface="Letter-join No-Lead 2"/>
              </a:rPr>
              <a:t> Depart School</a:t>
            </a:r>
            <a:endParaRPr lang="en-US"/>
          </a:p>
          <a:p>
            <a:pPr eaLnBrk="1" fontAlgn="auto" hangingPunct="1">
              <a:spcBef>
                <a:spcPts val="0"/>
              </a:spcBef>
              <a:spcAft>
                <a:spcPts val="0"/>
              </a:spcAft>
              <a:defRPr/>
            </a:pPr>
            <a:endParaRPr lang="en-US" altLang="en-US" sz="2800" b="1" dirty="0">
              <a:latin typeface="Letter-join No-Lead 2" panose="02000505000000020003" pitchFamily="50" charset="0"/>
            </a:endParaRPr>
          </a:p>
          <a:p>
            <a:pPr eaLnBrk="1" fontAlgn="auto" hangingPunct="1">
              <a:spcBef>
                <a:spcPts val="0"/>
              </a:spcBef>
              <a:spcAft>
                <a:spcPts val="0"/>
              </a:spcAft>
              <a:defRPr/>
            </a:pPr>
            <a:endParaRPr lang="en-US" altLang="en-US" b="1" i="1" dirty="0">
              <a:latin typeface="Letter-join No-Lead 2" panose="02000505000000020003" pitchFamily="50" charset="0"/>
            </a:endParaRPr>
          </a:p>
          <a:p>
            <a:pPr eaLnBrk="1" fontAlgn="auto" hangingPunct="1">
              <a:spcBef>
                <a:spcPts val="0"/>
              </a:spcBef>
              <a:spcAft>
                <a:spcPts val="0"/>
              </a:spcAft>
              <a:defRPr/>
            </a:pPr>
            <a:r>
              <a:rPr lang="en-US" altLang="en-US" b="1" dirty="0"/>
              <a:t>             </a:t>
            </a:r>
          </a:p>
          <a:p>
            <a:pPr eaLnBrk="1" fontAlgn="auto" hangingPunct="1">
              <a:spcBef>
                <a:spcPts val="0"/>
              </a:spcBef>
              <a:spcAft>
                <a:spcPts val="0"/>
              </a:spcAft>
              <a:defRPr/>
            </a:pPr>
            <a:r>
              <a:rPr lang="en-US" altLang="en-US" b="1" dirty="0"/>
              <a:t>             </a:t>
            </a:r>
          </a:p>
          <a:p>
            <a:pPr eaLnBrk="1" fontAlgn="auto" hangingPunct="1">
              <a:spcBef>
                <a:spcPts val="0"/>
              </a:spcBef>
              <a:spcAft>
                <a:spcPts val="0"/>
              </a:spcAft>
              <a:defRPr/>
            </a:pPr>
            <a:r>
              <a:rPr lang="en-US" altLang="en-US" b="1" dirty="0"/>
              <a:t>   </a:t>
            </a:r>
          </a:p>
        </p:txBody>
      </p:sp>
      <p:pic>
        <p:nvPicPr>
          <p:cNvPr id="2" name="Picture 1">
            <a:extLst>
              <a:ext uri="{FF2B5EF4-FFF2-40B4-BE49-F238E27FC236}">
                <a16:creationId xmlns:a16="http://schemas.microsoft.com/office/drawing/2014/main" id="{A5405A6C-8240-5E0E-B393-7A326F849594}"/>
              </a:ext>
            </a:extLst>
          </p:cNvPr>
          <p:cNvPicPr>
            <a:picLocks noChangeAspect="1"/>
          </p:cNvPicPr>
          <p:nvPr/>
        </p:nvPicPr>
        <p:blipFill>
          <a:blip r:embed="rId3"/>
          <a:stretch>
            <a:fillRect/>
          </a:stretch>
        </p:blipFill>
        <p:spPr>
          <a:xfrm>
            <a:off x="733869" y="2102933"/>
            <a:ext cx="7686944" cy="475653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FC2C668-4F15-65D0-6DFA-4472DCC5718C}"/>
              </a:ext>
            </a:extLst>
          </p:cNvPr>
          <p:cNvSpPr>
            <a:spLocks noGrp="1" noChangeArrowheads="1"/>
          </p:cNvSpPr>
          <p:nvPr>
            <p:ph type="title"/>
          </p:nvPr>
        </p:nvSpPr>
        <p:spPr>
          <a:xfrm>
            <a:off x="395288" y="0"/>
            <a:ext cx="8229600" cy="1143000"/>
          </a:xfrm>
        </p:spPr>
        <p:txBody>
          <a:bodyPr rtlCol="0">
            <a:normAutofit/>
          </a:bodyPr>
          <a:lstStyle/>
          <a:p>
            <a:pPr fontAlgn="auto">
              <a:spcAft>
                <a:spcPts val="0"/>
              </a:spcAft>
              <a:defRPr/>
            </a:pPr>
            <a:r>
              <a:rPr lang="en-GB" altLang="en-US" b="1" u="sng" dirty="0">
                <a:solidFill>
                  <a:schemeClr val="tx1">
                    <a:lumMod val="95000"/>
                    <a:lumOff val="5000"/>
                  </a:schemeClr>
                </a:solidFill>
                <a:latin typeface="Letter-join No-Lead 2" panose="02000505000000020003" pitchFamily="50" charset="0"/>
              </a:rPr>
              <a:t>Itinerary: Wednesday 22</a:t>
            </a:r>
            <a:r>
              <a:rPr lang="en-GB" altLang="en-US" b="1" u="sng" baseline="30000" dirty="0">
                <a:solidFill>
                  <a:schemeClr val="tx1">
                    <a:lumMod val="95000"/>
                    <a:lumOff val="5000"/>
                  </a:schemeClr>
                </a:solidFill>
                <a:latin typeface="Letter-join No-Lead 2" panose="02000505000000020003" pitchFamily="50" charset="0"/>
              </a:rPr>
              <a:t>nd</a:t>
            </a:r>
            <a:r>
              <a:rPr lang="en-GB" altLang="en-US" b="1" u="sng" dirty="0">
                <a:solidFill>
                  <a:schemeClr val="tx1">
                    <a:lumMod val="95000"/>
                    <a:lumOff val="5000"/>
                  </a:schemeClr>
                </a:solidFill>
                <a:latin typeface="Letter-join No-Lead 2" panose="02000505000000020003" pitchFamily="50" charset="0"/>
              </a:rPr>
              <a:t> April</a:t>
            </a:r>
            <a:endParaRPr lang="en-US" altLang="en-US" b="1" u="sng" dirty="0">
              <a:solidFill>
                <a:schemeClr val="tx1">
                  <a:lumMod val="95000"/>
                  <a:lumOff val="5000"/>
                </a:schemeClr>
              </a:solidFill>
              <a:latin typeface="Letter-join No-Lead 2" panose="02000505000000020003" pitchFamily="50" charset="0"/>
            </a:endParaRPr>
          </a:p>
        </p:txBody>
      </p:sp>
      <p:sp>
        <p:nvSpPr>
          <p:cNvPr id="14339" name="Text Box 4">
            <a:extLst>
              <a:ext uri="{FF2B5EF4-FFF2-40B4-BE49-F238E27FC236}">
                <a16:creationId xmlns:a16="http://schemas.microsoft.com/office/drawing/2014/main" id="{AD29D81A-F5AE-2154-5564-CCB4237EC248}"/>
              </a:ext>
            </a:extLst>
          </p:cNvPr>
          <p:cNvSpPr txBox="1">
            <a:spLocks noChangeArrowheads="1"/>
          </p:cNvSpPr>
          <p:nvPr/>
        </p:nvSpPr>
        <p:spPr bwMode="auto">
          <a:xfrm>
            <a:off x="395288" y="981075"/>
            <a:ext cx="7848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eaLnBrk="1" hangingPunct="1"/>
            <a:r>
              <a:rPr lang="en-US" altLang="en-US" sz="3600" b="1" dirty="0">
                <a:latin typeface="Letter-join No-Lead 2"/>
              </a:rPr>
              <a:t>08:00 Breakfast </a:t>
            </a:r>
          </a:p>
          <a:p>
            <a:pPr eaLnBrk="1" hangingPunct="1"/>
            <a:endParaRPr lang="en-US" altLang="en-US" sz="3600" b="1">
              <a:latin typeface="Letter-join No-Lead 2" pitchFamily="50" charset="0"/>
            </a:endParaRPr>
          </a:p>
          <a:p>
            <a:pPr eaLnBrk="1" hangingPunct="1"/>
            <a:endParaRPr lang="en-US" altLang="en-US" sz="3600" b="1" dirty="0">
              <a:latin typeface="Letter-join No-Lead 2" pitchFamily="50" charset="0"/>
            </a:endParaRPr>
          </a:p>
          <a:p>
            <a:pPr eaLnBrk="1" hangingPunct="1"/>
            <a:r>
              <a:rPr lang="en-US" altLang="en-US" b="1" dirty="0">
                <a:latin typeface="Arial"/>
                <a:cs typeface="Arial"/>
              </a:rPr>
              <a:t>             </a:t>
            </a:r>
          </a:p>
          <a:p>
            <a:pPr eaLnBrk="1" hangingPunct="1"/>
            <a:r>
              <a:rPr lang="en-US" altLang="en-US" b="1" dirty="0">
                <a:latin typeface="Arial"/>
                <a:cs typeface="Arial"/>
              </a:rPr>
              <a:t>             </a:t>
            </a:r>
          </a:p>
          <a:p>
            <a:pPr eaLnBrk="1" hangingPunct="1"/>
            <a:r>
              <a:rPr lang="en-US" altLang="en-US" b="1" dirty="0">
                <a:latin typeface="Arial"/>
                <a:cs typeface="Arial"/>
              </a:rPr>
              <a:t>   </a:t>
            </a:r>
          </a:p>
        </p:txBody>
      </p:sp>
      <p:pic>
        <p:nvPicPr>
          <p:cNvPr id="2" name="Picture 1" descr="A screenshot of a list of activities&#10;&#10;AI-generated content may be incorrect.">
            <a:extLst>
              <a:ext uri="{FF2B5EF4-FFF2-40B4-BE49-F238E27FC236}">
                <a16:creationId xmlns:a16="http://schemas.microsoft.com/office/drawing/2014/main" id="{6FB7355D-C0EF-F1E0-388B-0A5AF3CE907F}"/>
              </a:ext>
            </a:extLst>
          </p:cNvPr>
          <p:cNvPicPr>
            <a:picLocks noChangeAspect="1"/>
          </p:cNvPicPr>
          <p:nvPr/>
        </p:nvPicPr>
        <p:blipFill>
          <a:blip r:embed="rId3"/>
          <a:stretch>
            <a:fillRect/>
          </a:stretch>
        </p:blipFill>
        <p:spPr>
          <a:xfrm>
            <a:off x="196153" y="1891558"/>
            <a:ext cx="8943975" cy="4057650"/>
          </a:xfrm>
          <a:prstGeom prst="rect">
            <a:avLst/>
          </a:prstGeom>
        </p:spPr>
      </p:pic>
      <p:pic>
        <p:nvPicPr>
          <p:cNvPr id="3" name="Picture 2" descr="C:\Users\Luke\Pictures\2016-03\IMG_0385.JPG">
            <a:extLst>
              <a:ext uri="{FF2B5EF4-FFF2-40B4-BE49-F238E27FC236}">
                <a16:creationId xmlns:a16="http://schemas.microsoft.com/office/drawing/2014/main" id="{A4D65926-AA9E-A59D-8601-E07A1DDF795A}"/>
              </a:ext>
            </a:extLst>
          </p:cNvPr>
          <p:cNvPicPr>
            <a:picLocks noChangeAspect="1"/>
          </p:cNvPicPr>
          <p:nvPr/>
        </p:nvPicPr>
        <p:blipFill>
          <a:blip r:embed="rId4"/>
          <a:stretch>
            <a:fillRect/>
          </a:stretch>
        </p:blipFill>
        <p:spPr>
          <a:xfrm>
            <a:off x="5529039" y="4307347"/>
            <a:ext cx="3362949" cy="235596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237DE23-7778-D6AF-2948-565A90F71E2E}"/>
              </a:ext>
            </a:extLst>
          </p:cNvPr>
          <p:cNvSpPr>
            <a:spLocks noGrp="1" noChangeArrowheads="1"/>
          </p:cNvSpPr>
          <p:nvPr>
            <p:ph type="title"/>
          </p:nvPr>
        </p:nvSpPr>
        <p:spPr>
          <a:xfrm>
            <a:off x="395288" y="0"/>
            <a:ext cx="8229600" cy="1143000"/>
          </a:xfrm>
        </p:spPr>
        <p:txBody>
          <a:bodyPr rtlCol="0">
            <a:normAutofit/>
          </a:bodyPr>
          <a:lstStyle/>
          <a:p>
            <a:pPr fontAlgn="auto">
              <a:spcAft>
                <a:spcPts val="0"/>
              </a:spcAft>
              <a:defRPr/>
            </a:pPr>
            <a:r>
              <a:rPr lang="en-GB" altLang="en-US" b="1" u="sng" dirty="0">
                <a:solidFill>
                  <a:schemeClr val="tx1">
                    <a:lumMod val="95000"/>
                    <a:lumOff val="5000"/>
                  </a:schemeClr>
                </a:solidFill>
                <a:latin typeface="Letter-join No-Lead 2" panose="02000505000000020003" pitchFamily="50" charset="0"/>
              </a:rPr>
              <a:t>Itinerary: Thursday 23</a:t>
            </a:r>
            <a:r>
              <a:rPr lang="en-GB" altLang="en-US" b="1" u="sng" baseline="30000" dirty="0">
                <a:solidFill>
                  <a:schemeClr val="tx1">
                    <a:lumMod val="95000"/>
                    <a:lumOff val="5000"/>
                  </a:schemeClr>
                </a:solidFill>
                <a:latin typeface="Letter-join No-Lead 2" panose="02000505000000020003" pitchFamily="50" charset="0"/>
              </a:rPr>
              <a:t>rd</a:t>
            </a:r>
            <a:r>
              <a:rPr lang="en-GB" altLang="en-US" b="1" u="sng" dirty="0">
                <a:solidFill>
                  <a:schemeClr val="tx1">
                    <a:lumMod val="95000"/>
                    <a:lumOff val="5000"/>
                  </a:schemeClr>
                </a:solidFill>
                <a:latin typeface="Letter-join No-Lead 2" panose="02000505000000020003" pitchFamily="50" charset="0"/>
              </a:rPr>
              <a:t> April</a:t>
            </a:r>
            <a:endParaRPr lang="en-US" altLang="en-US" b="1" u="sng" dirty="0">
              <a:solidFill>
                <a:schemeClr val="tx1">
                  <a:lumMod val="95000"/>
                  <a:lumOff val="5000"/>
                </a:schemeClr>
              </a:solidFill>
              <a:latin typeface="Letter-join No-Lead 2" panose="02000505000000020003" pitchFamily="50" charset="0"/>
            </a:endParaRPr>
          </a:p>
        </p:txBody>
      </p:sp>
      <p:pic>
        <p:nvPicPr>
          <p:cNvPr id="2" name="Picture 1" descr="A child climbing a tree&#10;&#10;AI-generated content may be incorrect.">
            <a:extLst>
              <a:ext uri="{FF2B5EF4-FFF2-40B4-BE49-F238E27FC236}">
                <a16:creationId xmlns:a16="http://schemas.microsoft.com/office/drawing/2014/main" id="{01F729B3-A332-D796-D44C-48F6DC7EFCEF}"/>
              </a:ext>
            </a:extLst>
          </p:cNvPr>
          <p:cNvPicPr>
            <a:picLocks noChangeAspect="1"/>
          </p:cNvPicPr>
          <p:nvPr/>
        </p:nvPicPr>
        <p:blipFill>
          <a:blip r:embed="rId3"/>
          <a:stretch>
            <a:fillRect/>
          </a:stretch>
        </p:blipFill>
        <p:spPr>
          <a:xfrm>
            <a:off x="5902561" y="127251"/>
            <a:ext cx="3139334" cy="2384010"/>
          </a:xfrm>
          <a:prstGeom prst="rect">
            <a:avLst/>
          </a:prstGeom>
        </p:spPr>
      </p:pic>
      <p:pic>
        <p:nvPicPr>
          <p:cNvPr id="3" name="Picture 2" descr="A screenshot of a computer&#10;&#10;AI-generated content may be incorrect.">
            <a:extLst>
              <a:ext uri="{FF2B5EF4-FFF2-40B4-BE49-F238E27FC236}">
                <a16:creationId xmlns:a16="http://schemas.microsoft.com/office/drawing/2014/main" id="{D47863C9-98F4-43BA-13C5-370D9B9B559C}"/>
              </a:ext>
            </a:extLst>
          </p:cNvPr>
          <p:cNvPicPr>
            <a:picLocks noChangeAspect="1"/>
          </p:cNvPicPr>
          <p:nvPr/>
        </p:nvPicPr>
        <p:blipFill>
          <a:blip r:embed="rId4"/>
          <a:stretch>
            <a:fillRect/>
          </a:stretch>
        </p:blipFill>
        <p:spPr>
          <a:xfrm>
            <a:off x="119062" y="2004255"/>
            <a:ext cx="8905875" cy="48577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C:\Users\Luke\Pictures\2016-03\IMG_0389.JPG">
            <a:extLst>
              <a:ext uri="{FF2B5EF4-FFF2-40B4-BE49-F238E27FC236}">
                <a16:creationId xmlns:a16="http://schemas.microsoft.com/office/drawing/2014/main" id="{CD4F20AB-DD37-10A1-412B-70AFC6A8C6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333375"/>
            <a:ext cx="4678363" cy="626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4" descr="C:\Users\Luke\Pictures\2016-03\IMG_0390.JPG">
            <a:extLst>
              <a:ext uri="{FF2B5EF4-FFF2-40B4-BE49-F238E27FC236}">
                <a16:creationId xmlns:a16="http://schemas.microsoft.com/office/drawing/2014/main" id="{DAF906C1-F333-D420-7D09-187D474D83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9750" b="39500"/>
          <a:stretch>
            <a:fillRect/>
          </a:stretch>
        </p:blipFill>
        <p:spPr bwMode="auto">
          <a:xfrm>
            <a:off x="4211638" y="3068638"/>
            <a:ext cx="4664075"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7CA3FDD3-5497-318B-5A0D-D7ABBED8267A}"/>
              </a:ext>
            </a:extLst>
          </p:cNvPr>
          <p:cNvSpPr/>
          <p:nvPr/>
        </p:nvSpPr>
        <p:spPr>
          <a:xfrm>
            <a:off x="5220072" y="692696"/>
            <a:ext cx="3454792" cy="1754326"/>
          </a:xfrm>
          <a:prstGeom prst="rect">
            <a:avLst/>
          </a:prstGeom>
          <a:noFill/>
        </p:spPr>
        <p:txBody>
          <a:bodyPr>
            <a:spAutoFit/>
          </a:bodyPr>
          <a:lstStyle/>
          <a:p>
            <a:pPr algn="ctr" eaLnBrk="1" fontAlgn="auto" hangingPunct="1">
              <a:spcBef>
                <a:spcPts val="0"/>
              </a:spcBef>
              <a:spcAft>
                <a:spcPts val="0"/>
              </a:spcAft>
              <a:defRPr/>
            </a:pPr>
            <a:r>
              <a:rPr lang="en-US" sz="5400" dirty="0">
                <a:ln w="10160">
                  <a:solidFill>
                    <a:schemeClr val="accent1"/>
                  </a:solidFill>
                  <a:prstDash val="solid"/>
                </a:ln>
                <a:solidFill>
                  <a:srgbClr val="FFFFFF"/>
                </a:solidFill>
                <a:effectLst>
                  <a:outerShdw blurRad="38100" dist="32000" dir="5400000" algn="tl">
                    <a:srgbClr val="000000">
                      <a:alpha val="30000"/>
                    </a:srgbClr>
                  </a:outerShdw>
                </a:effectLst>
                <a:latin typeface="Letter-join No-Lead 2" panose="02000505000000020003" pitchFamily="50" charset="0"/>
              </a:rPr>
              <a:t>The Social</a:t>
            </a:r>
          </a:p>
          <a:p>
            <a:pPr algn="ctr" eaLnBrk="1" fontAlgn="auto" hangingPunct="1">
              <a:spcBef>
                <a:spcPts val="0"/>
              </a:spcBef>
              <a:spcAft>
                <a:spcPts val="0"/>
              </a:spcAft>
              <a:defRPr/>
            </a:pPr>
            <a:r>
              <a:rPr lang="en-US" sz="5400" dirty="0">
                <a:ln w="10160">
                  <a:solidFill>
                    <a:schemeClr val="accent1"/>
                  </a:solidFill>
                  <a:prstDash val="solid"/>
                </a:ln>
                <a:solidFill>
                  <a:srgbClr val="FFFFFF"/>
                </a:solidFill>
                <a:effectLst>
                  <a:outerShdw blurRad="38100" dist="32000" dir="5400000" algn="tl">
                    <a:srgbClr val="000000">
                      <a:alpha val="30000"/>
                    </a:srgbClr>
                  </a:outerShdw>
                </a:effectLst>
                <a:latin typeface="Letter-join No-Lead 2" panose="02000505000000020003" pitchFamily="50" charset="0"/>
              </a:rPr>
              <a:t> Room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C:\Users\Luke\Pictures\2016-03\IMG_0380.JPG">
            <a:extLst>
              <a:ext uri="{FF2B5EF4-FFF2-40B4-BE49-F238E27FC236}">
                <a16:creationId xmlns:a16="http://schemas.microsoft.com/office/drawing/2014/main" id="{94BF2DB6-3ACE-133A-9A2F-0CB356AAC5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88913"/>
            <a:ext cx="3798888" cy="508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5" descr="C:\Users\Luke\Pictures\2016-03\IMG_0381.JPG">
            <a:extLst>
              <a:ext uri="{FF2B5EF4-FFF2-40B4-BE49-F238E27FC236}">
                <a16:creationId xmlns:a16="http://schemas.microsoft.com/office/drawing/2014/main" id="{64A18087-9C40-D9B9-3207-DAF20DB22C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31480"/>
          <a:stretch>
            <a:fillRect/>
          </a:stretch>
        </p:blipFill>
        <p:spPr bwMode="auto">
          <a:xfrm>
            <a:off x="5148263" y="3170238"/>
            <a:ext cx="3821112"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5" descr="C:\Users\Luke\Pictures\2016-03\IMG_0379.JPG">
            <a:extLst>
              <a:ext uri="{FF2B5EF4-FFF2-40B4-BE49-F238E27FC236}">
                <a16:creationId xmlns:a16="http://schemas.microsoft.com/office/drawing/2014/main" id="{FFE58DB4-093D-A64D-BC99-DE980C65D5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4663" y="692150"/>
            <a:ext cx="2151062"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6" descr="C:\Users\Luke\Pictures\2016-03\IMG_0383.JPG">
            <a:extLst>
              <a:ext uri="{FF2B5EF4-FFF2-40B4-BE49-F238E27FC236}">
                <a16:creationId xmlns:a16="http://schemas.microsoft.com/office/drawing/2014/main" id="{57BEF665-E738-72C9-DB94-A9E8ABA6A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31480"/>
          <a:stretch>
            <a:fillRect/>
          </a:stretch>
        </p:blipFill>
        <p:spPr bwMode="auto">
          <a:xfrm>
            <a:off x="6588125" y="260350"/>
            <a:ext cx="2276475" cy="20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7B1D1A80-9546-E5AD-E952-C46476892AEB}"/>
              </a:ext>
            </a:extLst>
          </p:cNvPr>
          <p:cNvSpPr/>
          <p:nvPr/>
        </p:nvSpPr>
        <p:spPr>
          <a:xfrm>
            <a:off x="179512" y="5103674"/>
            <a:ext cx="4680520" cy="1754326"/>
          </a:xfrm>
          <a:prstGeom prst="rect">
            <a:avLst/>
          </a:prstGeom>
          <a:noFill/>
        </p:spPr>
        <p:txBody>
          <a:bodyPr>
            <a:spAutoFit/>
          </a:bodyPr>
          <a:lstStyle/>
          <a:p>
            <a:pPr algn="ctr" eaLnBrk="1" fontAlgn="auto" hangingPunct="1">
              <a:spcBef>
                <a:spcPts val="0"/>
              </a:spcBef>
              <a:spcAft>
                <a:spcPts val="0"/>
              </a:spcAft>
              <a:defRPr/>
            </a:pPr>
            <a:r>
              <a:rPr lang="en-US" sz="5400" dirty="0">
                <a:ln w="10160">
                  <a:solidFill>
                    <a:schemeClr val="accent1"/>
                  </a:solidFill>
                  <a:prstDash val="solid"/>
                </a:ln>
                <a:solidFill>
                  <a:srgbClr val="FFFFFF"/>
                </a:solidFill>
                <a:effectLst>
                  <a:outerShdw blurRad="38100" dist="32000" dir="5400000" algn="tl">
                    <a:srgbClr val="000000">
                      <a:alpha val="30000"/>
                    </a:srgbClr>
                  </a:outerShdw>
                </a:effectLst>
                <a:latin typeface="Letter-join No-Lead 2" panose="02000505000000020003" pitchFamily="50" charset="0"/>
              </a:rPr>
              <a:t>The Outdoor Space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descr="C:\Users\Luke\Documents\Tattenhall\IMAG0134[1].jpg">
            <a:extLst>
              <a:ext uri="{FF2B5EF4-FFF2-40B4-BE49-F238E27FC236}">
                <a16:creationId xmlns:a16="http://schemas.microsoft.com/office/drawing/2014/main" id="{3B39C831-8BC0-4461-C494-0E2823DBD3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313" y="260350"/>
            <a:ext cx="6273800"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2" descr="C:\Users\Luke\Documents\Tattenhall\IMAG0133[1].jpg">
            <a:extLst>
              <a:ext uri="{FF2B5EF4-FFF2-40B4-BE49-F238E27FC236}">
                <a16:creationId xmlns:a16="http://schemas.microsoft.com/office/drawing/2014/main" id="{85FAFEA3-1D7E-B48F-4E6C-C145E16A76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868" r="10652" b="20239"/>
          <a:stretch>
            <a:fillRect/>
          </a:stretch>
        </p:blipFill>
        <p:spPr bwMode="auto">
          <a:xfrm>
            <a:off x="250825" y="3213100"/>
            <a:ext cx="6059488"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C:\Users\Luke\Pictures\2016-03\IMG_0391.JPG">
            <a:extLst>
              <a:ext uri="{FF2B5EF4-FFF2-40B4-BE49-F238E27FC236}">
                <a16:creationId xmlns:a16="http://schemas.microsoft.com/office/drawing/2014/main" id="{D210EA1C-4914-F848-4484-9D95011A53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628775"/>
            <a:ext cx="3706812" cy="496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4" descr="C:\Users\Luke\Pictures\2016-03\IMG_0393.JPG">
            <a:extLst>
              <a:ext uri="{FF2B5EF4-FFF2-40B4-BE49-F238E27FC236}">
                <a16:creationId xmlns:a16="http://schemas.microsoft.com/office/drawing/2014/main" id="{3CF06479-4BD9-F1AB-5189-6EA93C4E80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628775"/>
            <a:ext cx="3744912"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061BABBC-AD50-E1D6-D384-76404F159D3D}"/>
              </a:ext>
            </a:extLst>
          </p:cNvPr>
          <p:cNvSpPr/>
          <p:nvPr/>
        </p:nvSpPr>
        <p:spPr>
          <a:xfrm>
            <a:off x="2915816" y="0"/>
            <a:ext cx="3454792" cy="1754326"/>
          </a:xfrm>
          <a:prstGeom prst="rect">
            <a:avLst/>
          </a:prstGeom>
          <a:noFill/>
        </p:spPr>
        <p:txBody>
          <a:bodyPr>
            <a:spAutoFit/>
          </a:bodyPr>
          <a:lstStyle/>
          <a:p>
            <a:pPr algn="ctr" eaLnBrk="1" fontAlgn="auto" hangingPunct="1">
              <a:spcBef>
                <a:spcPts val="0"/>
              </a:spcBef>
              <a:spcAft>
                <a:spcPts val="0"/>
              </a:spcAft>
              <a:defRPr/>
            </a:pPr>
            <a:r>
              <a:rPr lang="en-US" sz="5400" dirty="0">
                <a:ln w="10160">
                  <a:solidFill>
                    <a:schemeClr val="accent1"/>
                  </a:solidFill>
                  <a:prstDash val="solid"/>
                </a:ln>
                <a:solidFill>
                  <a:srgbClr val="FFFFFF"/>
                </a:solidFill>
                <a:effectLst>
                  <a:outerShdw blurRad="38100" dist="32000" dir="5400000" algn="tl">
                    <a:srgbClr val="000000">
                      <a:alpha val="30000"/>
                    </a:srgbClr>
                  </a:outerShdw>
                </a:effectLst>
                <a:latin typeface="Letter-join No-Lead 2" panose="02000505000000020003" pitchFamily="50" charset="0"/>
              </a:rPr>
              <a:t>The Bedrooms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BFFC3D-3BCD-CA59-88EF-DE0F916ECBCB}"/>
              </a:ext>
            </a:extLst>
          </p:cNvPr>
          <p:cNvSpPr/>
          <p:nvPr/>
        </p:nvSpPr>
        <p:spPr>
          <a:xfrm>
            <a:off x="251520" y="548680"/>
            <a:ext cx="2808312" cy="2800767"/>
          </a:xfrm>
          <a:prstGeom prst="rect">
            <a:avLst/>
          </a:prstGeom>
          <a:noFill/>
        </p:spPr>
        <p:txBody>
          <a:bodyPr>
            <a:spAutoFit/>
          </a:bodyPr>
          <a:lstStyle/>
          <a:p>
            <a:pPr algn="ctr" eaLnBrk="1" fontAlgn="auto" hangingPunct="1">
              <a:spcBef>
                <a:spcPts val="0"/>
              </a:spcBef>
              <a:spcAft>
                <a:spcPts val="0"/>
              </a:spcAft>
              <a:defRPr/>
            </a:pPr>
            <a:r>
              <a:rPr lang="en-US" sz="4400" dirty="0">
                <a:ln w="10160">
                  <a:solidFill>
                    <a:schemeClr val="accent1"/>
                  </a:solidFill>
                  <a:prstDash val="solid"/>
                </a:ln>
                <a:solidFill>
                  <a:srgbClr val="FFFFFF"/>
                </a:solidFill>
                <a:effectLst>
                  <a:outerShdw blurRad="38100" dist="32000" dir="5400000" algn="tl">
                    <a:srgbClr val="000000">
                      <a:alpha val="30000"/>
                    </a:srgbClr>
                  </a:outerShdw>
                </a:effectLst>
                <a:latin typeface="Letter-join No-Lead 2" panose="02000505000000020003" pitchFamily="50" charset="0"/>
              </a:rPr>
              <a:t>The dining room, art studio and dance hall</a:t>
            </a:r>
          </a:p>
        </p:txBody>
      </p:sp>
      <p:pic>
        <p:nvPicPr>
          <p:cNvPr id="22531" name="Picture 6" descr="C:\Users\Luke\Pictures\2016-03\IMG_0385.JPG">
            <a:extLst>
              <a:ext uri="{FF2B5EF4-FFF2-40B4-BE49-F238E27FC236}">
                <a16:creationId xmlns:a16="http://schemas.microsoft.com/office/drawing/2014/main" id="{25E5F9E2-5283-977F-99EB-F47AC093B7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1480" b="16167"/>
          <a:stretch>
            <a:fillRect/>
          </a:stretch>
        </p:blipFill>
        <p:spPr bwMode="auto">
          <a:xfrm>
            <a:off x="5076825" y="4044950"/>
            <a:ext cx="3743325" cy="262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4" descr="C:\Users\Luke\Documents\Tattenhall\IMAG0131[1].jpg">
            <a:extLst>
              <a:ext uri="{FF2B5EF4-FFF2-40B4-BE49-F238E27FC236}">
                <a16:creationId xmlns:a16="http://schemas.microsoft.com/office/drawing/2014/main" id="{C452692A-5B04-8C8E-961F-B3CAD05074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4076700"/>
            <a:ext cx="4608512" cy="25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5" descr="C:\Users\Luke\Documents\Tattenhall\IMAG0132[1].jpg">
            <a:extLst>
              <a:ext uri="{FF2B5EF4-FFF2-40B4-BE49-F238E27FC236}">
                <a16:creationId xmlns:a16="http://schemas.microsoft.com/office/drawing/2014/main" id="{48401EE9-C9C1-29A3-70CC-D862F0CAC9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549275"/>
            <a:ext cx="550545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3F6CC652-736C-9BFA-A869-777C46575A8A}"/>
              </a:ext>
            </a:extLst>
          </p:cNvPr>
          <p:cNvSpPr>
            <a:spLocks noGrp="1" noChangeArrowheads="1"/>
          </p:cNvSpPr>
          <p:nvPr>
            <p:ph type="title"/>
          </p:nvPr>
        </p:nvSpPr>
        <p:spPr>
          <a:xfrm>
            <a:off x="395288" y="0"/>
            <a:ext cx="8229600" cy="1143000"/>
          </a:xfrm>
        </p:spPr>
        <p:txBody>
          <a:bodyPr rtlCol="0">
            <a:normAutofit/>
          </a:bodyPr>
          <a:lstStyle/>
          <a:p>
            <a:pPr fontAlgn="auto">
              <a:spcAft>
                <a:spcPts val="0"/>
              </a:spcAft>
              <a:defRPr/>
            </a:pPr>
            <a:r>
              <a:rPr lang="en-US" altLang="en-US" b="1" u="sng" dirty="0">
                <a:solidFill>
                  <a:schemeClr val="tx1">
                    <a:lumMod val="95000"/>
                    <a:lumOff val="5000"/>
                  </a:schemeClr>
                </a:solidFill>
                <a:latin typeface="Letter-join No-Lead 2" panose="02000505000000020003" pitchFamily="50" charset="0"/>
              </a:rPr>
              <a:t>Catering</a:t>
            </a:r>
          </a:p>
        </p:txBody>
      </p:sp>
      <p:sp>
        <p:nvSpPr>
          <p:cNvPr id="23555" name="Text Box 4">
            <a:extLst>
              <a:ext uri="{FF2B5EF4-FFF2-40B4-BE49-F238E27FC236}">
                <a16:creationId xmlns:a16="http://schemas.microsoft.com/office/drawing/2014/main" id="{3C42A242-177E-CE7E-D8B9-DDCB5CEDBDBA}"/>
              </a:ext>
            </a:extLst>
          </p:cNvPr>
          <p:cNvSpPr txBox="1">
            <a:spLocks noChangeArrowheads="1"/>
          </p:cNvSpPr>
          <p:nvPr/>
        </p:nvSpPr>
        <p:spPr bwMode="auto">
          <a:xfrm>
            <a:off x="468313" y="1052513"/>
            <a:ext cx="7848600" cy="618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ptos" panose="020B0004020202020204" pitchFamily="34" charset="0"/>
              </a:defRPr>
            </a:lvl1pPr>
            <a:lvl2pPr marL="742950" indent="-285750">
              <a:defRPr>
                <a:solidFill>
                  <a:schemeClr val="tx1"/>
                </a:solidFill>
                <a:latin typeface="Aptos" panose="020B0004020202020204" pitchFamily="34" charset="0"/>
              </a:defRPr>
            </a:lvl2pPr>
            <a:lvl3pPr marL="1143000" indent="-228600">
              <a:defRPr>
                <a:solidFill>
                  <a:schemeClr val="tx1"/>
                </a:solidFill>
                <a:latin typeface="Aptos" panose="020B0004020202020204" pitchFamily="34" charset="0"/>
              </a:defRPr>
            </a:lvl3pPr>
            <a:lvl4pPr marL="1600200" indent="-228600">
              <a:defRPr>
                <a:solidFill>
                  <a:schemeClr val="tx1"/>
                </a:solidFill>
                <a:latin typeface="Aptos" panose="020B0004020202020204" pitchFamily="34" charset="0"/>
              </a:defRPr>
            </a:lvl4pPr>
            <a:lvl5pPr marL="2057400" indent="-228600">
              <a:defRPr>
                <a:solidFill>
                  <a:schemeClr val="tx1"/>
                </a:solidFill>
                <a:latin typeface="Aptos" panose="020B0004020202020204" pitchFamily="34" charset="0"/>
              </a:defRPr>
            </a:lvl5pPr>
            <a:lvl6pPr marL="2514600" indent="-228600" fontAlgn="base">
              <a:spcBef>
                <a:spcPct val="0"/>
              </a:spcBef>
              <a:spcAft>
                <a:spcPct val="0"/>
              </a:spcAft>
              <a:defRPr>
                <a:solidFill>
                  <a:schemeClr val="tx1"/>
                </a:solidFill>
                <a:latin typeface="Aptos" panose="020B0004020202020204" pitchFamily="34" charset="0"/>
              </a:defRPr>
            </a:lvl6pPr>
            <a:lvl7pPr marL="2971800" indent="-228600" fontAlgn="base">
              <a:spcBef>
                <a:spcPct val="0"/>
              </a:spcBef>
              <a:spcAft>
                <a:spcPct val="0"/>
              </a:spcAft>
              <a:defRPr>
                <a:solidFill>
                  <a:schemeClr val="tx1"/>
                </a:solidFill>
                <a:latin typeface="Aptos" panose="020B0004020202020204" pitchFamily="34" charset="0"/>
              </a:defRPr>
            </a:lvl7pPr>
            <a:lvl8pPr marL="3429000" indent="-228600" fontAlgn="base">
              <a:spcBef>
                <a:spcPct val="0"/>
              </a:spcBef>
              <a:spcAft>
                <a:spcPct val="0"/>
              </a:spcAft>
              <a:defRPr>
                <a:solidFill>
                  <a:schemeClr val="tx1"/>
                </a:solidFill>
                <a:latin typeface="Aptos" panose="020B0004020202020204" pitchFamily="34" charset="0"/>
              </a:defRPr>
            </a:lvl8pPr>
            <a:lvl9pPr marL="3886200" indent="-228600" fontAlgn="base">
              <a:spcBef>
                <a:spcPct val="0"/>
              </a:spcBef>
              <a:spcAft>
                <a:spcPct val="0"/>
              </a:spcAft>
              <a:defRPr>
                <a:solidFill>
                  <a:schemeClr val="tx1"/>
                </a:solidFill>
                <a:latin typeface="Aptos" panose="020B0004020202020204" pitchFamily="34" charset="0"/>
              </a:defRPr>
            </a:lvl9pPr>
          </a:lstStyle>
          <a:p>
            <a:pPr eaLnBrk="1" hangingPunct="1"/>
            <a:r>
              <a:rPr lang="en-GB" altLang="en-US" b="1">
                <a:latin typeface="Letter-join No-Lead 2" pitchFamily="50" charset="0"/>
              </a:rPr>
              <a:t>Breakfast</a:t>
            </a:r>
          </a:p>
          <a:p>
            <a:pPr eaLnBrk="1" hangingPunct="1"/>
            <a:r>
              <a:rPr lang="en-GB" altLang="en-US" b="1">
                <a:latin typeface="Letter-join No-Lead 2" pitchFamily="50" charset="0"/>
              </a:rPr>
              <a:t>A selection of cereals, juice and yoghurts are in the dining room, followed by a hot option served at 8.15 am.</a:t>
            </a:r>
          </a:p>
          <a:p>
            <a:pPr eaLnBrk="1" hangingPunct="1"/>
            <a:endParaRPr lang="en-GB" altLang="en-US" b="1">
              <a:latin typeface="Letter-join No-Lead 2" pitchFamily="50" charset="0"/>
            </a:endParaRPr>
          </a:p>
          <a:p>
            <a:pPr eaLnBrk="1" hangingPunct="1"/>
            <a:r>
              <a:rPr lang="en-GB" altLang="en-US" b="1">
                <a:latin typeface="Letter-join No-Lead 2" pitchFamily="50" charset="0"/>
              </a:rPr>
              <a:t>Lunch </a:t>
            </a:r>
          </a:p>
          <a:p>
            <a:pPr eaLnBrk="1" hangingPunct="1"/>
            <a:r>
              <a:rPr lang="en-GB" altLang="en-US" b="1">
                <a:latin typeface="Letter-join No-Lead 2" pitchFamily="50" charset="0"/>
              </a:rPr>
              <a:t>Lunch is sandwiches, crisps, fruit or yoghurt and a hot option.</a:t>
            </a:r>
          </a:p>
          <a:p>
            <a:pPr eaLnBrk="1" hangingPunct="1"/>
            <a:endParaRPr lang="en-GB" altLang="en-US" b="1">
              <a:latin typeface="Letter-join No-Lead 2" pitchFamily="50" charset="0"/>
            </a:endParaRPr>
          </a:p>
          <a:p>
            <a:pPr eaLnBrk="1" hangingPunct="1"/>
            <a:r>
              <a:rPr lang="en-GB" altLang="en-US" b="1">
                <a:latin typeface="Letter-join No-Lead 2" pitchFamily="50" charset="0"/>
              </a:rPr>
              <a:t>Evening Meal</a:t>
            </a:r>
          </a:p>
          <a:p>
            <a:pPr eaLnBrk="1" hangingPunct="1"/>
            <a:r>
              <a:rPr lang="en-GB" altLang="en-US" b="1">
                <a:latin typeface="Letter-join No-Lead 2" pitchFamily="50" charset="0"/>
              </a:rPr>
              <a:t>The main meal is a 2-course meal with 2 options.</a:t>
            </a:r>
          </a:p>
          <a:p>
            <a:pPr eaLnBrk="1" hangingPunct="1"/>
            <a:endParaRPr lang="en-GB" altLang="en-US" b="1">
              <a:latin typeface="Letter-join No-Lead 2" pitchFamily="50" charset="0"/>
            </a:endParaRPr>
          </a:p>
          <a:p>
            <a:pPr eaLnBrk="1" hangingPunct="1"/>
            <a:r>
              <a:rPr lang="en-GB" altLang="en-US" b="1">
                <a:latin typeface="Letter-join No-Lead 2" pitchFamily="50" charset="0"/>
              </a:rPr>
              <a:t>Snacks</a:t>
            </a:r>
          </a:p>
          <a:p>
            <a:pPr eaLnBrk="1" hangingPunct="1"/>
            <a:r>
              <a:rPr lang="en-GB" altLang="en-US" b="1">
                <a:latin typeface="Letter-join No-Lead 2" pitchFamily="50" charset="0"/>
              </a:rPr>
              <a:t>Tea, coffee, squash, milk, hot chocolate, biscuits and toast are available at all times from the dining room.</a:t>
            </a:r>
          </a:p>
          <a:p>
            <a:pPr eaLnBrk="1" hangingPunct="1"/>
            <a:endParaRPr lang="en-GB" altLang="en-US" b="1">
              <a:latin typeface="Letter-join No-Lead 2" pitchFamily="50" charset="0"/>
            </a:endParaRPr>
          </a:p>
          <a:p>
            <a:pPr eaLnBrk="1" hangingPunct="1"/>
            <a:r>
              <a:rPr lang="en-GB" altLang="en-US" b="1">
                <a:latin typeface="Letter-join No-Lead 2" pitchFamily="50" charset="0"/>
              </a:rPr>
              <a:t>Special Diets</a:t>
            </a:r>
          </a:p>
          <a:p>
            <a:pPr eaLnBrk="1" hangingPunct="1"/>
            <a:r>
              <a:rPr lang="en-GB" altLang="en-US" b="1">
                <a:latin typeface="Letter-join No-Lead 2" pitchFamily="50" charset="0"/>
              </a:rPr>
              <a:t>Centre staff have a wealth of experience in providing meals for all sorts of allergies and intolerances from mild to serious conditions. If your child has any allergies please write these on the medical form and we will let the centre know. </a:t>
            </a:r>
          </a:p>
          <a:p>
            <a:pPr eaLnBrk="1" hangingPunct="1"/>
            <a:r>
              <a:rPr lang="en-US" altLang="en-US" b="1">
                <a:latin typeface="Arial" panose="020B0604020202020204" pitchFamily="34" charset="0"/>
              </a:rPr>
              <a:t>        </a:t>
            </a:r>
          </a:p>
          <a:p>
            <a:pPr eaLnBrk="1" hangingPunct="1"/>
            <a:r>
              <a:rPr lang="en-US" altLang="en-US" b="1">
                <a:latin typeface="Arial" panose="020B0604020202020204" pitchFamily="34" charset="0"/>
              </a:rPr>
              <a:t>             </a:t>
            </a:r>
          </a:p>
          <a:p>
            <a:pPr eaLnBrk="1" hangingPunct="1"/>
            <a:r>
              <a:rPr lang="en-US" altLang="en-US" b="1">
                <a:latin typeface="Arial" panose="020B0604020202020204" pitchFamily="34" charset="0"/>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a:extLst>
              <a:ext uri="{FF2B5EF4-FFF2-40B4-BE49-F238E27FC236}">
                <a16:creationId xmlns:a16="http://schemas.microsoft.com/office/drawing/2014/main" id="{79DD0D74-5696-F48B-A051-E637DE27F2FA}"/>
              </a:ext>
            </a:extLst>
          </p:cNvPr>
          <p:cNvSpPr>
            <a:spLocks noGrp="1" noChangeArrowheads="1"/>
          </p:cNvSpPr>
          <p:nvPr>
            <p:ph idx="1"/>
          </p:nvPr>
        </p:nvSpPr>
        <p:spPr>
          <a:xfrm>
            <a:off x="323850" y="188913"/>
            <a:ext cx="8229600" cy="5903912"/>
          </a:xfrm>
        </p:spPr>
        <p:txBody>
          <a:bodyPr>
            <a:normAutofit fontScale="25000" lnSpcReduction="20000"/>
          </a:bodyPr>
          <a:lstStyle/>
          <a:p>
            <a:pPr marL="91440" indent="-91440" fontAlgn="auto">
              <a:lnSpc>
                <a:spcPct val="80000"/>
              </a:lnSpc>
              <a:spcAft>
                <a:spcPts val="0"/>
              </a:spcAft>
              <a:buFontTx/>
              <a:buNone/>
              <a:defRPr/>
            </a:pPr>
            <a:r>
              <a:rPr lang="en-GB" altLang="en-US" sz="11200" b="1" u="sng" dirty="0">
                <a:latin typeface="Letter-join No-Lead 2" panose="02000505000000020003" pitchFamily="50" charset="0"/>
              </a:rPr>
              <a:t>Children’s Kit List</a:t>
            </a:r>
            <a:endParaRPr lang="en-GB" altLang="en-US" sz="11200" b="1" dirty="0">
              <a:latin typeface="Letter-join No-Lead 2" panose="02000505000000020003" pitchFamily="50" charset="0"/>
            </a:endParaRPr>
          </a:p>
          <a:p>
            <a:pPr marL="91440" indent="-91440" fontAlgn="auto">
              <a:lnSpc>
                <a:spcPct val="80000"/>
              </a:lnSpc>
              <a:spcAft>
                <a:spcPts val="0"/>
              </a:spcAft>
              <a:buFontTx/>
              <a:buNone/>
              <a:defRPr/>
            </a:pPr>
            <a:r>
              <a:rPr lang="en-GB" altLang="en-US" sz="11200" b="1" dirty="0">
                <a:latin typeface="Letter-join No-Lead 2" panose="02000505000000020003" pitchFamily="50" charset="0"/>
              </a:rPr>
              <a:t>A large holdall is preferable/ small suitcase will be adequate.</a:t>
            </a:r>
          </a:p>
          <a:p>
            <a:pPr marL="91440" indent="-91440" fontAlgn="auto">
              <a:lnSpc>
                <a:spcPct val="80000"/>
              </a:lnSpc>
              <a:spcAft>
                <a:spcPts val="0"/>
              </a:spcAft>
              <a:buFontTx/>
              <a:buNone/>
              <a:defRPr/>
            </a:pPr>
            <a:r>
              <a:rPr lang="en-GB" altLang="en-US" sz="9600" b="1" dirty="0">
                <a:latin typeface="Letter-join No-Lead 2" panose="02000505000000020003" pitchFamily="50" charset="0"/>
              </a:rPr>
              <a:t>Please label the holdall/suitcase and </a:t>
            </a:r>
            <a:r>
              <a:rPr lang="en-GB" altLang="en-US" sz="9600" b="1" u="sng" dirty="0">
                <a:latin typeface="Letter-join No-Lead 2" panose="02000505000000020003" pitchFamily="50" charset="0"/>
              </a:rPr>
              <a:t>all</a:t>
            </a:r>
            <a:r>
              <a:rPr lang="en-GB" altLang="en-US" sz="9600" b="1" dirty="0">
                <a:latin typeface="Letter-join No-Lead 2" panose="02000505000000020003" pitchFamily="50" charset="0"/>
              </a:rPr>
              <a:t> possible items of clothing.</a:t>
            </a:r>
          </a:p>
          <a:p>
            <a:pPr marL="91440" indent="-91440" fontAlgn="auto">
              <a:lnSpc>
                <a:spcPct val="80000"/>
              </a:lnSpc>
              <a:spcAft>
                <a:spcPts val="0"/>
              </a:spcAft>
              <a:buFontTx/>
              <a:buNone/>
              <a:defRPr/>
            </a:pPr>
            <a:endParaRPr lang="en-GB" altLang="en-US" sz="9600" b="1" dirty="0">
              <a:latin typeface="Letter-join No-Lead 2" panose="02000505000000020003" pitchFamily="50" charset="0"/>
            </a:endParaRPr>
          </a:p>
          <a:p>
            <a:pPr marL="91440" indent="-91440" fontAlgn="auto">
              <a:lnSpc>
                <a:spcPct val="80000"/>
              </a:lnSpc>
              <a:spcAft>
                <a:spcPts val="0"/>
              </a:spcAft>
              <a:defRPr/>
            </a:pPr>
            <a:r>
              <a:rPr lang="en-GB" altLang="en-US" sz="9600" b="1" dirty="0">
                <a:latin typeface="Letter-join No-Lead 2" panose="02000505000000020003" pitchFamily="50" charset="0"/>
              </a:rPr>
              <a:t>Towel</a:t>
            </a:r>
          </a:p>
          <a:p>
            <a:pPr marL="91440" indent="-91440" fontAlgn="auto">
              <a:lnSpc>
                <a:spcPct val="80000"/>
              </a:lnSpc>
              <a:spcAft>
                <a:spcPts val="0"/>
              </a:spcAft>
              <a:defRPr/>
            </a:pPr>
            <a:r>
              <a:rPr lang="en-GB" altLang="en-US" sz="9600" b="1" dirty="0">
                <a:latin typeface="Letter-join No-Lead 2" panose="02000505000000020003" pitchFamily="50" charset="0"/>
              </a:rPr>
              <a:t>Toilet bag containing: </a:t>
            </a:r>
          </a:p>
          <a:p>
            <a:pPr marL="265176" lvl="1" indent="-137160" fontAlgn="auto">
              <a:lnSpc>
                <a:spcPct val="80000"/>
              </a:lnSpc>
              <a:spcAft>
                <a:spcPts val="0"/>
              </a:spcAft>
              <a:defRPr/>
            </a:pPr>
            <a:r>
              <a:rPr lang="en-GB" altLang="en-US" sz="9600" b="1" dirty="0">
                <a:latin typeface="Letter-join No-Lead 2" panose="02000505000000020003" pitchFamily="50" charset="0"/>
              </a:rPr>
              <a:t>Toothbrush; </a:t>
            </a:r>
          </a:p>
          <a:p>
            <a:pPr marL="265176" lvl="1" indent="-137160" fontAlgn="auto">
              <a:lnSpc>
                <a:spcPct val="80000"/>
              </a:lnSpc>
              <a:spcAft>
                <a:spcPts val="0"/>
              </a:spcAft>
              <a:defRPr/>
            </a:pPr>
            <a:r>
              <a:rPr lang="en-GB" altLang="en-US" sz="9600" b="1" dirty="0">
                <a:latin typeface="Letter-join No-Lead 2" panose="02000505000000020003" pitchFamily="50" charset="0"/>
              </a:rPr>
              <a:t>toothpaste; </a:t>
            </a:r>
          </a:p>
          <a:p>
            <a:pPr marL="265176" lvl="1" indent="-137160" fontAlgn="auto">
              <a:lnSpc>
                <a:spcPct val="80000"/>
              </a:lnSpc>
              <a:spcAft>
                <a:spcPts val="0"/>
              </a:spcAft>
              <a:defRPr/>
            </a:pPr>
            <a:r>
              <a:rPr lang="en-GB" altLang="en-US" sz="9600" b="1" dirty="0">
                <a:latin typeface="Letter-join No-Lead 2" panose="02000505000000020003" pitchFamily="50" charset="0"/>
              </a:rPr>
              <a:t>soap; </a:t>
            </a:r>
          </a:p>
          <a:p>
            <a:pPr marL="265176" lvl="1" indent="-137160" fontAlgn="auto">
              <a:lnSpc>
                <a:spcPct val="80000"/>
              </a:lnSpc>
              <a:spcAft>
                <a:spcPts val="0"/>
              </a:spcAft>
              <a:defRPr/>
            </a:pPr>
            <a:r>
              <a:rPr lang="en-GB" altLang="en-US" sz="9600" b="1" dirty="0">
                <a:latin typeface="Letter-join No-Lead 2" panose="02000505000000020003" pitchFamily="50" charset="0"/>
              </a:rPr>
              <a:t>flannel; </a:t>
            </a:r>
          </a:p>
          <a:p>
            <a:pPr marL="265176" lvl="1" indent="-137160" fontAlgn="auto">
              <a:lnSpc>
                <a:spcPct val="80000"/>
              </a:lnSpc>
              <a:spcAft>
                <a:spcPts val="0"/>
              </a:spcAft>
              <a:defRPr/>
            </a:pPr>
            <a:r>
              <a:rPr lang="en-GB" altLang="en-US" sz="9600" b="1" dirty="0">
                <a:latin typeface="Letter-join No-Lead 2" panose="02000505000000020003" pitchFamily="50" charset="0"/>
              </a:rPr>
              <a:t>hairbrush; </a:t>
            </a:r>
          </a:p>
          <a:p>
            <a:pPr marL="91440" indent="-91440" fontAlgn="auto">
              <a:lnSpc>
                <a:spcPct val="80000"/>
              </a:lnSpc>
              <a:spcAft>
                <a:spcPts val="0"/>
              </a:spcAft>
              <a:defRPr/>
            </a:pPr>
            <a:r>
              <a:rPr lang="en-GB" altLang="en-US" sz="9600" b="1" dirty="0">
                <a:latin typeface="Letter-join No-Lead 2" panose="02000505000000020003" pitchFamily="50" charset="0"/>
              </a:rPr>
              <a:t>Pyjamas and </a:t>
            </a:r>
            <a:r>
              <a:rPr lang="en-GB" altLang="en-US" sz="9600" b="1" u="sng" dirty="0">
                <a:latin typeface="Letter-join No-Lead 2" panose="02000505000000020003" pitchFamily="50" charset="0"/>
              </a:rPr>
              <a:t>slippers</a:t>
            </a:r>
            <a:r>
              <a:rPr lang="en-GB" altLang="en-US" sz="9600" b="1" dirty="0">
                <a:latin typeface="Letter-join No-Lead 2" panose="02000505000000020003" pitchFamily="50" charset="0"/>
              </a:rPr>
              <a:t> </a:t>
            </a:r>
            <a:r>
              <a:rPr lang="en-GB" altLang="en-US" sz="9600" b="1" i="1" dirty="0">
                <a:latin typeface="Letter-join No-Lead 2" panose="02000505000000020003" pitchFamily="50" charset="0"/>
              </a:rPr>
              <a:t>(Children will wear slippers inside the centre</a:t>
            </a:r>
          </a:p>
          <a:p>
            <a:pPr marL="91440" indent="-91440" fontAlgn="auto">
              <a:lnSpc>
                <a:spcPct val="80000"/>
              </a:lnSpc>
              <a:spcAft>
                <a:spcPts val="0"/>
              </a:spcAft>
              <a:defRPr/>
            </a:pPr>
            <a:r>
              <a:rPr lang="en-GB" altLang="en-US" sz="9600" b="1" i="1" dirty="0">
                <a:latin typeface="Letter-join No-Lead 2" panose="02000505000000020003" pitchFamily="50" charset="0"/>
              </a:rPr>
              <a:t> rather than their outdoor shoes)</a:t>
            </a:r>
          </a:p>
          <a:p>
            <a:pPr marL="91440" indent="-91440" fontAlgn="auto">
              <a:lnSpc>
                <a:spcPct val="80000"/>
              </a:lnSpc>
              <a:spcAft>
                <a:spcPts val="0"/>
              </a:spcAft>
              <a:defRPr/>
            </a:pPr>
            <a:r>
              <a:rPr lang="en-GB" altLang="en-US" sz="9600" b="1" dirty="0">
                <a:latin typeface="Letter-join No-Lead 2" panose="02000505000000020003" pitchFamily="50" charset="0"/>
              </a:rPr>
              <a:t>Socks and underwear (3-4 pairs).</a:t>
            </a:r>
          </a:p>
          <a:p>
            <a:pPr marL="91440" indent="-91440" fontAlgn="auto">
              <a:lnSpc>
                <a:spcPct val="80000"/>
              </a:lnSpc>
              <a:spcAft>
                <a:spcPts val="0"/>
              </a:spcAft>
              <a:defRPr/>
            </a:pPr>
            <a:r>
              <a:rPr lang="en-GB" altLang="en-US" sz="9600" b="1" dirty="0">
                <a:latin typeface="Letter-join No-Lead 2" panose="02000505000000020003" pitchFamily="50" charset="0"/>
              </a:rPr>
              <a:t>Suitable clothing.</a:t>
            </a:r>
          </a:p>
          <a:p>
            <a:pPr marL="91440" indent="-91440" fontAlgn="auto">
              <a:lnSpc>
                <a:spcPct val="80000"/>
              </a:lnSpc>
              <a:spcAft>
                <a:spcPts val="0"/>
              </a:spcAft>
              <a:defRPr/>
            </a:pPr>
            <a:r>
              <a:rPr lang="en-GB" altLang="en-US" sz="9600" b="1" dirty="0">
                <a:latin typeface="Letter-join No-Lead 2" panose="02000505000000020003" pitchFamily="50" charset="0"/>
              </a:rPr>
              <a:t>Waterproof jacket.</a:t>
            </a:r>
          </a:p>
          <a:p>
            <a:pPr marL="91440" indent="-91440" fontAlgn="auto">
              <a:lnSpc>
                <a:spcPct val="80000"/>
              </a:lnSpc>
              <a:spcAft>
                <a:spcPts val="0"/>
              </a:spcAft>
              <a:defRPr/>
            </a:pPr>
            <a:r>
              <a:rPr lang="en-GB" altLang="en-US" sz="9600" b="1" dirty="0">
                <a:latin typeface="Letter-join No-Lead 2" panose="02000505000000020003" pitchFamily="50" charset="0"/>
              </a:rPr>
              <a:t>Old trainers.</a:t>
            </a:r>
          </a:p>
          <a:p>
            <a:pPr marL="91440" indent="-91440" fontAlgn="auto">
              <a:lnSpc>
                <a:spcPct val="80000"/>
              </a:lnSpc>
              <a:spcAft>
                <a:spcPts val="0"/>
              </a:spcAft>
              <a:defRPr/>
            </a:pPr>
            <a:r>
              <a:rPr lang="en-GB" altLang="en-US" sz="9600" b="1" dirty="0">
                <a:latin typeface="Letter-join No-Lead 2" panose="02000505000000020003" pitchFamily="50" charset="0"/>
              </a:rPr>
              <a:t>Carrier bag for dirty clothes. </a:t>
            </a:r>
          </a:p>
          <a:p>
            <a:pPr marL="91440" indent="-91440" fontAlgn="auto">
              <a:lnSpc>
                <a:spcPct val="80000"/>
              </a:lnSpc>
              <a:spcAft>
                <a:spcPts val="0"/>
              </a:spcAft>
              <a:defRPr/>
            </a:pPr>
            <a:r>
              <a:rPr lang="en-GB" altLang="en-US" sz="9600" b="1" dirty="0">
                <a:latin typeface="Letter-join No-Lead 2" panose="02000505000000020003" pitchFamily="50" charset="0"/>
              </a:rPr>
              <a:t>Sunhat and sun cream.</a:t>
            </a:r>
          </a:p>
          <a:p>
            <a:pPr marL="91440" indent="-91440" fontAlgn="auto">
              <a:lnSpc>
                <a:spcPct val="80000"/>
              </a:lnSpc>
              <a:spcAft>
                <a:spcPts val="0"/>
              </a:spcAft>
              <a:defRPr/>
            </a:pPr>
            <a:endParaRPr lang="en-US" altLang="en-US" sz="1400" b="1" dirty="0"/>
          </a:p>
        </p:txBody>
      </p:sp>
      <p:pic>
        <p:nvPicPr>
          <p:cNvPr id="25603" name="Picture 1">
            <a:extLst>
              <a:ext uri="{FF2B5EF4-FFF2-40B4-BE49-F238E27FC236}">
                <a16:creationId xmlns:a16="http://schemas.microsoft.com/office/drawing/2014/main" id="{05C24298-6AD0-02E5-F100-11C460EBA9A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65938" y="1757363"/>
            <a:ext cx="1895475"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88DD8EE2-5F7A-43DB-5CD0-EA8468685723}"/>
              </a:ext>
            </a:extLst>
          </p:cNvPr>
          <p:cNvSpPr/>
          <p:nvPr/>
        </p:nvSpPr>
        <p:spPr>
          <a:xfrm>
            <a:off x="5737225" y="4652963"/>
            <a:ext cx="3024188" cy="18716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solidFill>
                  <a:schemeClr val="bg1"/>
                </a:solidFill>
                <a:latin typeface="Comic Sans MS" pitchFamily="66" charset="0"/>
              </a:rPr>
              <a:t>It is important your child watches you pack their case so they know exactly what they have packed and what clothes are theirs.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2">
            <a:extLst>
              <a:ext uri="{FF2B5EF4-FFF2-40B4-BE49-F238E27FC236}">
                <a16:creationId xmlns:a16="http://schemas.microsoft.com/office/drawing/2014/main" id="{B83EC126-9373-611D-E4F8-E17BA8FD824F}"/>
              </a:ext>
            </a:extLst>
          </p:cNvPr>
          <p:cNvSpPr>
            <a:spLocks noGrp="1" noChangeArrowheads="1"/>
          </p:cNvSpPr>
          <p:nvPr>
            <p:ph idx="1"/>
          </p:nvPr>
        </p:nvSpPr>
        <p:spPr bwMode="auto">
          <a:xfrm>
            <a:off x="5364163" y="620713"/>
            <a:ext cx="2693987" cy="5688012"/>
          </a:xfrm>
        </p:spPr>
        <p:txBody>
          <a:bodyPr wrap="square" numCol="1" anchor="t" anchorCtr="0" compatLnSpc="1">
            <a:prstTxWarp prst="textNoShape">
              <a:avLst/>
            </a:prstTxWarp>
          </a:bodyPr>
          <a:lstStyle/>
          <a:p>
            <a:pPr marL="0" indent="0">
              <a:buFont typeface="Arial" panose="020B0604020202020204" pitchFamily="34" charset="0"/>
              <a:buNone/>
            </a:pPr>
            <a:r>
              <a:rPr lang="en-GB" altLang="en-US" sz="3200">
                <a:latin typeface="Letter-join No-Lead 2" pitchFamily="50" charset="0"/>
              </a:rPr>
              <a:t>The centre have asked the children leave their outdoor shoes in these containers and change into indoor shoes or slippers when inside</a:t>
            </a:r>
            <a:r>
              <a:rPr lang="en-GB" altLang="en-US" sz="3200"/>
              <a:t>. </a:t>
            </a:r>
          </a:p>
        </p:txBody>
      </p:sp>
      <p:pic>
        <p:nvPicPr>
          <p:cNvPr id="27651" name="Picture 2" descr="C:\Users\Luke\Pictures\2016-03\IMG_0384.JPG">
            <a:extLst>
              <a:ext uri="{FF2B5EF4-FFF2-40B4-BE49-F238E27FC236}">
                <a16:creationId xmlns:a16="http://schemas.microsoft.com/office/drawing/2014/main" id="{D482F80E-C82F-BA38-0B71-2CBB376E30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260350"/>
            <a:ext cx="4752975" cy="636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a:extLst>
              <a:ext uri="{FF2B5EF4-FFF2-40B4-BE49-F238E27FC236}">
                <a16:creationId xmlns:a16="http://schemas.microsoft.com/office/drawing/2014/main" id="{1492ECB0-1DF2-3131-87F1-678DD69A0ECA}"/>
              </a:ext>
            </a:extLst>
          </p:cNvPr>
          <p:cNvSpPr>
            <a:spLocks noGrp="1" noChangeArrowheads="1"/>
          </p:cNvSpPr>
          <p:nvPr>
            <p:ph idx="1"/>
          </p:nvPr>
        </p:nvSpPr>
        <p:spPr bwMode="auto">
          <a:xfrm>
            <a:off x="468313" y="404813"/>
            <a:ext cx="8229600" cy="6264275"/>
          </a:xfrm>
        </p:spPr>
        <p:txBody>
          <a:bodyPr wrap="square" numCol="1" anchor="t" anchorCtr="0" compatLnSpc="1">
            <a:prstTxWarp prst="textNoShape">
              <a:avLst/>
            </a:prstTxWarp>
          </a:bodyPr>
          <a:lstStyle/>
          <a:p>
            <a:pPr algn="ctr">
              <a:buFontTx/>
              <a:buNone/>
            </a:pPr>
            <a:r>
              <a:rPr lang="en-GB" altLang="en-US" sz="3600" b="1" u="sng">
                <a:latin typeface="Letter-join No-Lead 2" pitchFamily="50" charset="0"/>
              </a:rPr>
              <a:t>Also....</a:t>
            </a:r>
          </a:p>
          <a:p>
            <a:pPr algn="ctr">
              <a:buFontTx/>
              <a:buNone/>
            </a:pPr>
            <a:endParaRPr lang="en-GB" altLang="en-US" sz="2800" b="1" u="sng">
              <a:latin typeface="Letter-join No-Lead 2" pitchFamily="50" charset="0"/>
            </a:endParaRPr>
          </a:p>
          <a:p>
            <a:endParaRPr lang="en-GB" altLang="en-US" sz="1800" b="1">
              <a:latin typeface="Letter-join No-Lead 2" pitchFamily="50" charset="0"/>
            </a:endParaRPr>
          </a:p>
          <a:p>
            <a:r>
              <a:rPr lang="en-GB" altLang="en-US" sz="2400">
                <a:latin typeface="Letter-join No-Lead 2" pitchFamily="50" charset="0"/>
              </a:rPr>
              <a:t>A packed lunch for the first day.  This should be in a disposable bag and clearly named.</a:t>
            </a:r>
            <a:endParaRPr lang="en-US" altLang="en-US" sz="2400">
              <a:latin typeface="Letter-join No-Lead 2" pitchFamily="50" charset="0"/>
            </a:endParaRPr>
          </a:p>
          <a:p>
            <a:r>
              <a:rPr lang="en-GB" altLang="en-US" sz="2400">
                <a:latin typeface="Letter-join No-Lead 2" pitchFamily="50" charset="0"/>
              </a:rPr>
              <a:t>1 teddy bear.</a:t>
            </a:r>
          </a:p>
          <a:p>
            <a:r>
              <a:rPr lang="en-GB" altLang="en-US" sz="2400">
                <a:latin typeface="Letter-join No-Lead 2" pitchFamily="50" charset="0"/>
              </a:rPr>
              <a:t>1 book.</a:t>
            </a:r>
          </a:p>
          <a:p>
            <a:r>
              <a:rPr lang="en-GB" altLang="en-US" sz="2400">
                <a:latin typeface="Letter-join No-Lead 2" pitchFamily="50" charset="0"/>
              </a:rPr>
              <a:t>Pencil case/ colouring if your child would like to. </a:t>
            </a:r>
            <a:endParaRPr lang="en-US" altLang="en-US" sz="2400">
              <a:latin typeface="Letter-join No-Lead 2" pitchFamily="50" charset="0"/>
            </a:endParaRPr>
          </a:p>
          <a:p>
            <a:r>
              <a:rPr lang="en-GB" altLang="en-US" sz="2400">
                <a:latin typeface="Letter-join No-Lead 2" pitchFamily="50" charset="0"/>
              </a:rPr>
              <a:t>Please note electronic devices are </a:t>
            </a:r>
            <a:r>
              <a:rPr lang="en-GB" altLang="en-US" sz="2400" u="sng">
                <a:latin typeface="Letter-join No-Lead 2" pitchFamily="50" charset="0"/>
              </a:rPr>
              <a:t>not</a:t>
            </a:r>
            <a:r>
              <a:rPr lang="en-GB" altLang="en-US" sz="2400">
                <a:latin typeface="Letter-join No-Lead 2" pitchFamily="50" charset="0"/>
              </a:rPr>
              <a:t> allowed.</a:t>
            </a:r>
          </a:p>
          <a:p>
            <a:endParaRPr lang="en-US" altLang="en-US" sz="2400"/>
          </a:p>
        </p:txBody>
      </p:sp>
      <p:pic>
        <p:nvPicPr>
          <p:cNvPr id="28675" name="Picture 6" descr="http://1.bp.blogspot.com/-yW_3NDMu-T4/UUu9S9FUkoI/AAAAAAAAAYQ/ci0UbT0_WBY/s1600/pga-tour-cell-phones.png">
            <a:hlinkClick r:id="rId3"/>
            <a:extLst>
              <a:ext uri="{FF2B5EF4-FFF2-40B4-BE49-F238E27FC236}">
                <a16:creationId xmlns:a16="http://schemas.microsoft.com/office/drawing/2014/main" id="{DC87A27A-89A0-00B7-B5CD-C8C67D9183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88" y="4581525"/>
            <a:ext cx="1898650" cy="190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10" descr="http://i.telegraph.co.uk/multimedia/archive/01556/lunch_1556717c.jpg">
            <a:hlinkClick r:id="rId5"/>
            <a:extLst>
              <a:ext uri="{FF2B5EF4-FFF2-40B4-BE49-F238E27FC236}">
                <a16:creationId xmlns:a16="http://schemas.microsoft.com/office/drawing/2014/main" id="{17BE1C28-F886-81EC-0D95-68B1F0ECE5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850" y="115888"/>
            <a:ext cx="2303463" cy="1443037"/>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E319FF51-3213-0842-D7FB-D22E839AD67F}"/>
              </a:ext>
            </a:extLst>
          </p:cNvPr>
          <p:cNvSpPr>
            <a:spLocks noGrp="1" noChangeArrowheads="1"/>
          </p:cNvSpPr>
          <p:nvPr>
            <p:ph idx="1"/>
          </p:nvPr>
        </p:nvSpPr>
        <p:spPr bwMode="auto">
          <a:xfrm>
            <a:off x="323850" y="188913"/>
            <a:ext cx="8229600" cy="6450012"/>
          </a:xfrm>
        </p:spPr>
        <p:txBody>
          <a:bodyPr wrap="square" numCol="1" anchor="t" anchorCtr="0" compatLnSpc="1">
            <a:prstTxWarp prst="textNoShape">
              <a:avLst/>
            </a:prstTxWarp>
          </a:bodyPr>
          <a:lstStyle/>
          <a:p>
            <a:pPr algn="ctr">
              <a:lnSpc>
                <a:spcPct val="80000"/>
              </a:lnSpc>
              <a:buFontTx/>
              <a:buNone/>
            </a:pPr>
            <a:r>
              <a:rPr lang="en-GB" altLang="en-US" sz="3200" b="1" u="sng">
                <a:latin typeface="Letter-join No-Lead 2" pitchFamily="50" charset="0"/>
              </a:rPr>
              <a:t>Communication</a:t>
            </a:r>
          </a:p>
          <a:p>
            <a:pPr>
              <a:lnSpc>
                <a:spcPct val="80000"/>
              </a:lnSpc>
            </a:pPr>
            <a:r>
              <a:rPr lang="en-GB" altLang="en-US" sz="3200" b="1">
                <a:latin typeface="Letter-join No-Lead 2" pitchFamily="50" charset="0"/>
              </a:rPr>
              <a:t>Mrs Burrow will contact the school asap on arrival at Tattenhall. </a:t>
            </a:r>
          </a:p>
          <a:p>
            <a:pPr>
              <a:lnSpc>
                <a:spcPct val="80000"/>
              </a:lnSpc>
            </a:pPr>
            <a:r>
              <a:rPr lang="en-GB" altLang="en-US" sz="3200" b="1">
                <a:latin typeface="Letter-join No-Lead 2" pitchFamily="50" charset="0"/>
              </a:rPr>
              <a:t>Mrs Burrow will also be in contact with the school over the return time of the party should it vary significantly from the itinerary. </a:t>
            </a:r>
          </a:p>
          <a:p>
            <a:pPr>
              <a:lnSpc>
                <a:spcPct val="80000"/>
              </a:lnSpc>
            </a:pPr>
            <a:r>
              <a:rPr lang="en-GB" altLang="en-US" sz="3200" b="1">
                <a:latin typeface="Letter-join No-Lead 2" pitchFamily="50" charset="0"/>
              </a:rPr>
              <a:t>Mrs Burrow will add pictures to class dojo over the few days.</a:t>
            </a:r>
          </a:p>
          <a:p>
            <a:pPr>
              <a:lnSpc>
                <a:spcPct val="80000"/>
              </a:lnSpc>
            </a:pPr>
            <a:r>
              <a:rPr lang="en-US" altLang="en-US" sz="3200" b="1">
                <a:latin typeface="Letter-join No-Lead 2" pitchFamily="50" charset="0"/>
              </a:rPr>
              <a:t>Please ensure you have completed the medical forms so we have all emergency contact details for yourselves. </a:t>
            </a:r>
          </a:p>
        </p:txBody>
      </p:sp>
      <p:pic>
        <p:nvPicPr>
          <p:cNvPr id="30723" name="Picture 2" descr="http://www.muslimsinglesolution.com/blog/wp-content/uploads/2012/01/old-telephone.jpg">
            <a:hlinkClick r:id="rId3"/>
            <a:extLst>
              <a:ext uri="{FF2B5EF4-FFF2-40B4-BE49-F238E27FC236}">
                <a16:creationId xmlns:a16="http://schemas.microsoft.com/office/drawing/2014/main" id="{5DC4174F-EB0B-55B0-BF1F-1E579C1B75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6550" y="5919788"/>
            <a:ext cx="935038" cy="7493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a:extLst>
              <a:ext uri="{FF2B5EF4-FFF2-40B4-BE49-F238E27FC236}">
                <a16:creationId xmlns:a16="http://schemas.microsoft.com/office/drawing/2014/main" id="{219B11DE-D024-ADF4-BC84-15E1749A52FF}"/>
              </a:ext>
            </a:extLst>
          </p:cNvPr>
          <p:cNvSpPr>
            <a:spLocks noGrp="1" noChangeArrowheads="1"/>
          </p:cNvSpPr>
          <p:nvPr>
            <p:ph idx="1"/>
          </p:nvPr>
        </p:nvSpPr>
        <p:spPr>
          <a:xfrm>
            <a:off x="468313" y="115888"/>
            <a:ext cx="8229600" cy="4525962"/>
          </a:xfrm>
        </p:spPr>
        <p:txBody>
          <a:bodyPr>
            <a:normAutofit fontScale="92500" lnSpcReduction="20000"/>
          </a:bodyPr>
          <a:lstStyle/>
          <a:p>
            <a:pPr marL="91440" indent="-91440" fontAlgn="auto">
              <a:lnSpc>
                <a:spcPct val="80000"/>
              </a:lnSpc>
              <a:spcAft>
                <a:spcPts val="0"/>
              </a:spcAft>
              <a:buFontTx/>
              <a:buNone/>
              <a:defRPr/>
            </a:pPr>
            <a:endParaRPr lang="en-GB" altLang="en-US" sz="1800" b="1" dirty="0"/>
          </a:p>
          <a:p>
            <a:pPr marL="91440" indent="-91440" algn="ctr" fontAlgn="auto">
              <a:lnSpc>
                <a:spcPct val="110000"/>
              </a:lnSpc>
              <a:spcAft>
                <a:spcPts val="0"/>
              </a:spcAft>
              <a:buFontTx/>
              <a:buNone/>
              <a:defRPr/>
            </a:pPr>
            <a:r>
              <a:rPr lang="en-GB" altLang="en-US" sz="4000" b="1" u="sng" dirty="0">
                <a:latin typeface="Letter-join No-Lead 2" panose="02000505000000020003" pitchFamily="50" charset="0"/>
              </a:rPr>
              <a:t>Behaviour and Conduct</a:t>
            </a:r>
          </a:p>
          <a:p>
            <a:pPr marL="91440" indent="-91440" algn="ctr" fontAlgn="auto">
              <a:lnSpc>
                <a:spcPct val="110000"/>
              </a:lnSpc>
              <a:spcAft>
                <a:spcPts val="0"/>
              </a:spcAft>
              <a:defRPr/>
            </a:pPr>
            <a:endParaRPr lang="en-GB" altLang="en-US" b="1" dirty="0">
              <a:latin typeface="Letter-join No-Lead 2" panose="02000505000000020003" pitchFamily="50" charset="0"/>
            </a:endParaRPr>
          </a:p>
          <a:p>
            <a:pPr marL="91440" indent="-91440" algn="ctr" fontAlgn="auto">
              <a:lnSpc>
                <a:spcPct val="110000"/>
              </a:lnSpc>
              <a:spcAft>
                <a:spcPts val="0"/>
              </a:spcAft>
              <a:defRPr/>
            </a:pPr>
            <a:r>
              <a:rPr lang="en-GB" altLang="en-US" sz="2800" b="1" dirty="0">
                <a:latin typeface="Letter-join No-Lead 2" panose="02000505000000020003" pitchFamily="50" charset="0"/>
              </a:rPr>
              <a:t>Children will be briefed before the trip of the standard of behaviour we expect of them. </a:t>
            </a:r>
          </a:p>
          <a:p>
            <a:pPr marL="91440" indent="-91440" algn="ctr" fontAlgn="auto">
              <a:lnSpc>
                <a:spcPct val="110000"/>
              </a:lnSpc>
              <a:spcAft>
                <a:spcPts val="0"/>
              </a:spcAft>
              <a:defRPr/>
            </a:pPr>
            <a:r>
              <a:rPr lang="en-GB" altLang="en-US" sz="2800" b="1" dirty="0">
                <a:latin typeface="Letter-join No-Lead 2" panose="02000505000000020003" pitchFamily="50" charset="0"/>
              </a:rPr>
              <a:t>Any cases of inappropriate behaviour will be dealt with in accordance with our behaviour policy and after the trip if necessary.</a:t>
            </a:r>
          </a:p>
          <a:p>
            <a:pPr marL="91440" indent="-91440" algn="ctr" fontAlgn="auto">
              <a:lnSpc>
                <a:spcPct val="110000"/>
              </a:lnSpc>
              <a:spcAft>
                <a:spcPts val="0"/>
              </a:spcAft>
              <a:defRPr/>
            </a:pPr>
            <a:r>
              <a:rPr lang="en-GB" altLang="en-US" sz="2800" b="1" dirty="0">
                <a:latin typeface="Letter-join No-Lead 2" panose="02000505000000020003" pitchFamily="50" charset="0"/>
              </a:rPr>
              <a:t> In cases of extreme inappropriate behaviour during the trip the school may notify parents in order to obtain their help with resolving the situation. </a:t>
            </a:r>
            <a:endParaRPr lang="en-US" altLang="en-US" sz="2800" b="1" dirty="0">
              <a:latin typeface="Letter-join No-Lead 2" panose="02000505000000020003" pitchFamily="50" charset="0"/>
            </a:endParaRPr>
          </a:p>
          <a:p>
            <a:pPr marL="91440" indent="-91440" fontAlgn="auto">
              <a:lnSpc>
                <a:spcPct val="80000"/>
              </a:lnSpc>
              <a:spcAft>
                <a:spcPts val="0"/>
              </a:spcAft>
              <a:buFontTx/>
              <a:buNone/>
              <a:defRPr/>
            </a:pPr>
            <a:endParaRPr lang="en-GB" altLang="en-US" sz="1800" b="1" u="sng" dirty="0"/>
          </a:p>
        </p:txBody>
      </p:sp>
      <p:pic>
        <p:nvPicPr>
          <p:cNvPr id="32771" name="Picture 4" descr="http://www.leoniaschools.org/file/6705/download">
            <a:hlinkClick r:id="rId3"/>
            <a:extLst>
              <a:ext uri="{FF2B5EF4-FFF2-40B4-BE49-F238E27FC236}">
                <a16:creationId xmlns:a16="http://schemas.microsoft.com/office/drawing/2014/main" id="{E92C5ADD-A711-48BB-08C1-1A153349F8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675" y="4724400"/>
            <a:ext cx="334168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6" descr="http://www.healthandsafety.co.uk/wp-content/uploads/2012/08/SafetyFirst_iStock_000015410989XSmall-e1344002440760.jpg">
            <a:hlinkClick r:id="rId3"/>
            <a:extLst>
              <a:ext uri="{FF2B5EF4-FFF2-40B4-BE49-F238E27FC236}">
                <a16:creationId xmlns:a16="http://schemas.microsoft.com/office/drawing/2014/main" id="{C6DC22C6-2FD6-7A55-0506-5B6B9498E0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5463" y="404813"/>
            <a:ext cx="850900" cy="105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3">
            <a:extLst>
              <a:ext uri="{FF2B5EF4-FFF2-40B4-BE49-F238E27FC236}">
                <a16:creationId xmlns:a16="http://schemas.microsoft.com/office/drawing/2014/main" id="{959A4413-9E99-6219-6A80-30DF2CE45B9F}"/>
              </a:ext>
            </a:extLst>
          </p:cNvPr>
          <p:cNvSpPr>
            <a:spLocks noGrp="1" noChangeArrowheads="1"/>
          </p:cNvSpPr>
          <p:nvPr>
            <p:ph idx="1"/>
          </p:nvPr>
        </p:nvSpPr>
        <p:spPr bwMode="auto">
          <a:xfrm>
            <a:off x="468313" y="333375"/>
            <a:ext cx="8229600" cy="6048375"/>
          </a:xfrm>
        </p:spPr>
        <p:txBody>
          <a:bodyPr wrap="square" numCol="1" anchor="t" anchorCtr="0" compatLnSpc="1">
            <a:prstTxWarp prst="textNoShape">
              <a:avLst/>
            </a:prstTxWarp>
          </a:bodyPr>
          <a:lstStyle/>
          <a:p>
            <a:pPr>
              <a:lnSpc>
                <a:spcPct val="80000"/>
              </a:lnSpc>
              <a:buFontTx/>
              <a:buNone/>
            </a:pPr>
            <a:endParaRPr lang="en-GB" altLang="en-US" sz="1800" b="1">
              <a:latin typeface="Letter-join No-Lead 2" pitchFamily="50" charset="0"/>
            </a:endParaRPr>
          </a:p>
          <a:p>
            <a:pPr algn="ctr">
              <a:lnSpc>
                <a:spcPct val="80000"/>
              </a:lnSpc>
              <a:buFontTx/>
              <a:buNone/>
            </a:pPr>
            <a:r>
              <a:rPr lang="en-GB" altLang="en-US" sz="4000" b="1" u="sng">
                <a:latin typeface="Letter-join No-Lead 2" pitchFamily="50" charset="0"/>
              </a:rPr>
              <a:t>Health and Safety</a:t>
            </a:r>
          </a:p>
          <a:p>
            <a:pPr>
              <a:lnSpc>
                <a:spcPct val="80000"/>
              </a:lnSpc>
            </a:pPr>
            <a:endParaRPr lang="en-GB" altLang="en-US" sz="900" b="1">
              <a:latin typeface="Letter-join No-Lead 2" pitchFamily="50" charset="0"/>
            </a:endParaRPr>
          </a:p>
          <a:p>
            <a:pPr>
              <a:lnSpc>
                <a:spcPct val="80000"/>
              </a:lnSpc>
              <a:buFont typeface="Wingdings" panose="05000000000000000000" pitchFamily="2" charset="2"/>
              <a:buChar char="§"/>
            </a:pPr>
            <a:r>
              <a:rPr lang="en-GB" altLang="en-US" sz="2400" b="1">
                <a:latin typeface="Letter-join No-Lead 2" pitchFamily="50" charset="0"/>
              </a:rPr>
              <a:t>The trip has been approved by Cheshire West’s educational visits department. </a:t>
            </a:r>
          </a:p>
          <a:p>
            <a:pPr>
              <a:lnSpc>
                <a:spcPct val="80000"/>
              </a:lnSpc>
              <a:buFont typeface="Wingdings" panose="05000000000000000000" pitchFamily="2" charset="2"/>
              <a:buChar char="§"/>
            </a:pPr>
            <a:r>
              <a:rPr lang="en-GB" altLang="en-US" sz="2400" b="1">
                <a:latin typeface="Letter-join No-Lead 2" pitchFamily="50" charset="0"/>
              </a:rPr>
              <a:t>Risk assessments have been constructed and all adults involved will have a copy. </a:t>
            </a:r>
          </a:p>
          <a:p>
            <a:pPr>
              <a:lnSpc>
                <a:spcPct val="80000"/>
              </a:lnSpc>
              <a:buFont typeface="Wingdings" panose="05000000000000000000" pitchFamily="2" charset="2"/>
              <a:buChar char="§"/>
            </a:pPr>
            <a:r>
              <a:rPr lang="en-GB" altLang="en-US" sz="2400" b="1">
                <a:latin typeface="Letter-join No-Lead 2" pitchFamily="50" charset="0"/>
              </a:rPr>
              <a:t>Children will be briefed on health and safety issues such as fire procedures in the accommodation (on arrival)</a:t>
            </a:r>
          </a:p>
          <a:p>
            <a:pPr>
              <a:lnSpc>
                <a:spcPct val="80000"/>
              </a:lnSpc>
              <a:buFont typeface="Wingdings" panose="05000000000000000000" pitchFamily="2" charset="2"/>
              <a:buChar char="§"/>
            </a:pPr>
            <a:r>
              <a:rPr lang="en-GB" altLang="en-US" sz="2400" b="1">
                <a:latin typeface="Letter-join No-Lead 2" pitchFamily="50" charset="0"/>
              </a:rPr>
              <a:t>We will be the only school visiting the site.  All doors are protected by a security code, which is changed after every visit.</a:t>
            </a:r>
          </a:p>
          <a:p>
            <a:pPr>
              <a:lnSpc>
                <a:spcPct val="80000"/>
              </a:lnSpc>
              <a:buFont typeface="Wingdings" panose="05000000000000000000" pitchFamily="2" charset="2"/>
              <a:buChar char="§"/>
            </a:pPr>
            <a:r>
              <a:rPr lang="en-GB" altLang="en-US" sz="2400" b="1">
                <a:latin typeface="Letter-join No-Lead 2" pitchFamily="50" charset="0"/>
              </a:rPr>
              <a:t>Staff will set an alarm so should a door be opened an alarm will sound.</a:t>
            </a:r>
          </a:p>
          <a:p>
            <a:pPr>
              <a:lnSpc>
                <a:spcPct val="80000"/>
              </a:lnSpc>
              <a:buFont typeface="Wingdings" panose="05000000000000000000" pitchFamily="2" charset="2"/>
              <a:buChar char="§"/>
            </a:pPr>
            <a:r>
              <a:rPr lang="en-GB" altLang="en-US" sz="2400" b="1">
                <a:latin typeface="Letter-join No-Lead 2" pitchFamily="50" charset="0"/>
              </a:rPr>
              <a:t>The school has full travel insurance through the tour operator.</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http://static.guim.co.uk/sys-images/Guardian/About/General/2011/12/19/1324310872783/Cough-syrup-007.jpg">
            <a:hlinkClick r:id="rId3"/>
            <a:extLst>
              <a:ext uri="{FF2B5EF4-FFF2-40B4-BE49-F238E27FC236}">
                <a16:creationId xmlns:a16="http://schemas.microsoft.com/office/drawing/2014/main" id="{41FC9403-C9CD-55DF-E0BD-C17A52F4A1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9963" y="4941888"/>
            <a:ext cx="2928937" cy="175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Rectangle 5">
            <a:extLst>
              <a:ext uri="{FF2B5EF4-FFF2-40B4-BE49-F238E27FC236}">
                <a16:creationId xmlns:a16="http://schemas.microsoft.com/office/drawing/2014/main" id="{4ACD4C3B-5170-8FDB-0948-751BE129E7F2}"/>
              </a:ext>
            </a:extLst>
          </p:cNvPr>
          <p:cNvSpPr>
            <a:spLocks noGrp="1" noChangeArrowheads="1"/>
          </p:cNvSpPr>
          <p:nvPr>
            <p:ph idx="1"/>
          </p:nvPr>
        </p:nvSpPr>
        <p:spPr bwMode="auto">
          <a:xfrm>
            <a:off x="323850" y="115888"/>
            <a:ext cx="8640763" cy="4525962"/>
          </a:xfrm>
        </p:spPr>
        <p:txBody>
          <a:bodyPr wrap="square" numCol="1" anchor="t" anchorCtr="0" compatLnSpc="1">
            <a:prstTxWarp prst="textNoShape">
              <a:avLst/>
            </a:prstTxWarp>
          </a:bodyPr>
          <a:lstStyle/>
          <a:p>
            <a:pPr marL="90488" indent="-90488" algn="ctr">
              <a:buFontTx/>
              <a:buNone/>
            </a:pPr>
            <a:r>
              <a:rPr lang="en-GB" altLang="en-US" sz="4000" b="1" u="sng">
                <a:latin typeface="Letter-join No-Lead 2" pitchFamily="50" charset="0"/>
              </a:rPr>
              <a:t>Medicines</a:t>
            </a:r>
          </a:p>
          <a:p>
            <a:pPr marL="90488" indent="-90488" algn="ctr">
              <a:buFontTx/>
              <a:buNone/>
            </a:pPr>
            <a:endParaRPr lang="en-GB" altLang="en-US" sz="4000" b="1">
              <a:latin typeface="Letter-join No-Lead 2" pitchFamily="50" charset="0"/>
            </a:endParaRPr>
          </a:p>
          <a:p>
            <a:pPr marL="90488" indent="-90488" algn="ctr">
              <a:buFontTx/>
              <a:buNone/>
            </a:pPr>
            <a:r>
              <a:rPr lang="en-GB" altLang="en-US" sz="2800" b="1">
                <a:latin typeface="Letter-join No-Lead 2" pitchFamily="50" charset="0"/>
              </a:rPr>
              <a:t>Please send medicines mentioned on the medical form to the school office before the trip in a clearly labelled and preferably sealed sandwich style bag.</a:t>
            </a:r>
          </a:p>
          <a:p>
            <a:pPr marL="90488" indent="-90488" algn="ctr">
              <a:buFontTx/>
              <a:buNone/>
            </a:pPr>
            <a:endParaRPr lang="en-GB" altLang="en-US" sz="2400" b="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E018C3F5-0C86-9685-8553-1C1DCA874F50}"/>
              </a:ext>
            </a:extLst>
          </p:cNvPr>
          <p:cNvSpPr>
            <a:spLocks noGrp="1"/>
          </p:cNvSpPr>
          <p:nvPr>
            <p:ph type="title"/>
          </p:nvPr>
        </p:nvSpPr>
        <p:spPr/>
        <p:txBody>
          <a:bodyPr rtlCol="0">
            <a:normAutofit/>
          </a:bodyPr>
          <a:lstStyle/>
          <a:p>
            <a:pPr fontAlgn="auto">
              <a:spcAft>
                <a:spcPts val="0"/>
              </a:spcAft>
              <a:defRPr/>
            </a:pPr>
            <a:r>
              <a:rPr lang="en-GB" altLang="en-US" b="1">
                <a:solidFill>
                  <a:schemeClr val="tx1">
                    <a:lumMod val="95000"/>
                    <a:lumOff val="5000"/>
                  </a:schemeClr>
                </a:solidFill>
              </a:rPr>
              <a:t>Any Questions?</a:t>
            </a:r>
          </a:p>
        </p:txBody>
      </p:sp>
      <p:pic>
        <p:nvPicPr>
          <p:cNvPr id="38915" name="Picture 2" descr="http://internetbusinessmastery.com/images/Listener%20Questions.jpg">
            <a:hlinkClick r:id="rId2"/>
            <a:extLst>
              <a:ext uri="{FF2B5EF4-FFF2-40B4-BE49-F238E27FC236}">
                <a16:creationId xmlns:a16="http://schemas.microsoft.com/office/drawing/2014/main" id="{764C3ECD-934A-20F3-5C65-09D8E1E09D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051050"/>
            <a:ext cx="4103687" cy="409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57BA90794F0D6439D7D8EA1F60A1024" ma:contentTypeVersion="13" ma:contentTypeDescription="Create a new document." ma:contentTypeScope="" ma:versionID="3be450355d6ad8a2f7e05cdbdcc3b90f">
  <xsd:schema xmlns:xsd="http://www.w3.org/2001/XMLSchema" xmlns:xs="http://www.w3.org/2001/XMLSchema" xmlns:p="http://schemas.microsoft.com/office/2006/metadata/properties" xmlns:ns2="0727df17-90fa-4e37-b863-c59d6175179e" xmlns:ns3="c58746b4-1cbe-430f-a338-a955c4765586" targetNamespace="http://schemas.microsoft.com/office/2006/metadata/properties" ma:root="true" ma:fieldsID="74e682a00c203ad8baf83bcb42977997" ns2:_="" ns3:_="">
    <xsd:import namespace="0727df17-90fa-4e37-b863-c59d6175179e"/>
    <xsd:import namespace="c58746b4-1cbe-430f-a338-a955c476558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727df17-90fa-4e37-b863-c59d61751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c16328a-0c2c-4a20-9180-95b747222156"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58746b4-1cbe-430f-a338-a955c4765586"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82f8fa5f-7887-47ce-a9d6-bfa3bae59461}" ma:internalName="TaxCatchAll" ma:showField="CatchAllData" ma:web="c58746b4-1cbe-430f-a338-a955c476558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727df17-90fa-4e37-b863-c59d6175179e">
      <Terms xmlns="http://schemas.microsoft.com/office/infopath/2007/PartnerControls"/>
    </lcf76f155ced4ddcb4097134ff3c332f>
    <TaxCatchAll xmlns="c58746b4-1cbe-430f-a338-a955c4765586" xsi:nil="true"/>
  </documentManagement>
</p:properties>
</file>

<file path=customXml/itemProps1.xml><?xml version="1.0" encoding="utf-8"?>
<ds:datastoreItem xmlns:ds="http://schemas.openxmlformats.org/officeDocument/2006/customXml" ds:itemID="{C76CF64E-6A2A-45AB-A205-E11B97F79CBB}">
  <ds:schemaRefs>
    <ds:schemaRef ds:uri="http://schemas.microsoft.com/sharepoint/v3/contenttype/forms"/>
  </ds:schemaRefs>
</ds:datastoreItem>
</file>

<file path=customXml/itemProps2.xml><?xml version="1.0" encoding="utf-8"?>
<ds:datastoreItem xmlns:ds="http://schemas.openxmlformats.org/officeDocument/2006/customXml" ds:itemID="{38A0A0C9-2DD9-4455-9C2F-BBF09BCECF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727df17-90fa-4e37-b863-c59d6175179e"/>
    <ds:schemaRef ds:uri="c58746b4-1cbe-430f-a338-a955c47655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605085B-DFA4-4DAA-89F8-23DA9F95F788}">
  <ds:schemaRefs>
    <ds:schemaRef ds:uri="http://schemas.microsoft.com/office/2006/metadata/properties"/>
    <ds:schemaRef ds:uri="http://schemas.microsoft.com/office/infopath/2007/PartnerControls"/>
    <ds:schemaRef ds:uri="http://purl.org/dc/terms/"/>
    <ds:schemaRef ds:uri="http://www.w3.org/XML/1998/namespace"/>
    <ds:schemaRef ds:uri="http://purl.org/dc/elements/1.1/"/>
    <ds:schemaRef ds:uri="0727df17-90fa-4e37-b863-c59d6175179e"/>
    <ds:schemaRef ds:uri="c58746b4-1cbe-430f-a338-a955c4765586"/>
    <ds:schemaRef ds:uri="http://schemas.microsoft.com/office/2006/documentManagement/type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1136</TotalTime>
  <Words>886</Words>
  <Application>Microsoft Office PowerPoint</Application>
  <PresentationFormat>On-screen Show (4:3)</PresentationFormat>
  <Paragraphs>158</Paragraphs>
  <Slides>22</Slides>
  <Notes>14</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Saint Mary’s Year 4  residential to Tattenhall </vt:lpstr>
      <vt:lpstr>Tattenhall Residential Centre </vt:lpstr>
      <vt:lpstr>General Information</vt:lpstr>
      <vt:lpstr>Transport</vt:lpstr>
      <vt:lpstr>Activities</vt:lpstr>
      <vt:lpstr>Itinerary: Tuesday 21st April</vt:lpstr>
      <vt:lpstr>Itinerary: Wednesday 22nd April</vt:lpstr>
      <vt:lpstr>Itinerary: Thursday 23rd April</vt:lpstr>
      <vt:lpstr>PowerPoint Presentation</vt:lpstr>
      <vt:lpstr>PowerPoint Presentation</vt:lpstr>
      <vt:lpstr>PowerPoint Presentation</vt:lpstr>
      <vt:lpstr>PowerPoint Presentation</vt:lpstr>
      <vt:lpstr>PowerPoint Presentation</vt:lpstr>
      <vt:lpstr>Catering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Cuddington Croft French Trip 2009</dc:title>
  <dc:creator>Deputy</dc:creator>
  <cp:lastModifiedBy>Kelsey Burrow</cp:lastModifiedBy>
  <cp:revision>103</cp:revision>
  <dcterms:created xsi:type="dcterms:W3CDTF">2009-05-07T14:08:23Z</dcterms:created>
  <dcterms:modified xsi:type="dcterms:W3CDTF">2026-03-17T07:35:28Z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0x010100457BA90794F0D6439D7D8EA1F60A1024</vt:lpwstr>
  </property>
  <property fmtid="{D5CDD505-2E9C-101B-9397-08002B2CF9AE}" pid="3" name="lcf76f155ced4ddcb4097134ff3c332f">
    <vt:lpwstr/>
  </property>
  <property fmtid="{D5CDD505-2E9C-101B-9397-08002B2CF9AE}" pid="4" name="TaxCatchAll">
    <vt:lpwstr/>
  </property>
  <property fmtid="{D5CDD505-2E9C-101B-9397-08002B2CF9AE}" pid="5" name="MediaServiceImageTags">
    <vt:lpwstr/>
  </property>
</Properties>
</file>