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95B"/>
    <a:srgbClr val="32B920"/>
    <a:srgbClr val="04BBFA"/>
    <a:srgbClr val="FDB5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51C5E6-1CC4-4DBF-B822-80F01C3F20A6}" v="1" dt="2024-02-22T10:02:42.2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44" y="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A951C5E6-1CC4-4DBF-B822-80F01C3F20A6}"/>
    <pc:docChg chg="undo custSel modSld">
      <pc:chgData name="Emilie Woodroffe" userId="b157383c7860d663" providerId="LiveId" clId="{A951C5E6-1CC4-4DBF-B822-80F01C3F20A6}" dt="2024-02-22T10:02:47.854" v="1291" actId="1076"/>
      <pc:docMkLst>
        <pc:docMk/>
      </pc:docMkLst>
      <pc:sldChg chg="modSp mod">
        <pc:chgData name="Emilie Woodroffe" userId="b157383c7860d663" providerId="LiveId" clId="{A951C5E6-1CC4-4DBF-B822-80F01C3F20A6}" dt="2024-02-22T10:02:47.854" v="1291" actId="1076"/>
        <pc:sldMkLst>
          <pc:docMk/>
          <pc:sldMk cId="2422345182" sldId="265"/>
        </pc:sldMkLst>
        <pc:spChg chg="mod">
          <ac:chgData name="Emilie Woodroffe" userId="b157383c7860d663" providerId="LiveId" clId="{A951C5E6-1CC4-4DBF-B822-80F01C3F20A6}" dt="2024-02-21T11:42:52.793" v="37" actId="13926"/>
          <ac:spMkLst>
            <pc:docMk/>
            <pc:sldMk cId="2422345182" sldId="265"/>
            <ac:spMk id="4" creationId="{2B5C5D4E-3F7E-8B2D-14D5-56B003E1D354}"/>
          </ac:spMkLst>
        </pc:spChg>
        <pc:spChg chg="mod">
          <ac:chgData name="Emilie Woodroffe" userId="b157383c7860d663" providerId="LiveId" clId="{A951C5E6-1CC4-4DBF-B822-80F01C3F20A6}" dt="2024-02-22T09:55:29.662" v="1150" actId="20577"/>
          <ac:spMkLst>
            <pc:docMk/>
            <pc:sldMk cId="2422345182" sldId="265"/>
            <ac:spMk id="5" creationId="{0E34D7F8-DF1C-9C1C-9153-80BC5915CEE1}"/>
          </ac:spMkLst>
        </pc:spChg>
        <pc:spChg chg="mod">
          <ac:chgData name="Emilie Woodroffe" userId="b157383c7860d663" providerId="LiveId" clId="{A951C5E6-1CC4-4DBF-B822-80F01C3F20A6}" dt="2024-02-22T09:46:56.744" v="693" actId="20577"/>
          <ac:spMkLst>
            <pc:docMk/>
            <pc:sldMk cId="2422345182" sldId="265"/>
            <ac:spMk id="6" creationId="{BA53EBBA-C61D-97FA-2CA4-059F5AC87F17}"/>
          </ac:spMkLst>
        </pc:spChg>
        <pc:spChg chg="mod">
          <ac:chgData name="Emilie Woodroffe" userId="b157383c7860d663" providerId="LiveId" clId="{A951C5E6-1CC4-4DBF-B822-80F01C3F20A6}" dt="2024-02-22T09:48:29.182" v="707" actId="1076"/>
          <ac:spMkLst>
            <pc:docMk/>
            <pc:sldMk cId="2422345182" sldId="265"/>
            <ac:spMk id="7" creationId="{61BB85A6-95A5-4FEE-CDE1-4C1A28E70A8C}"/>
          </ac:spMkLst>
        </pc:spChg>
        <pc:spChg chg="mod">
          <ac:chgData name="Emilie Woodroffe" userId="b157383c7860d663" providerId="LiveId" clId="{A951C5E6-1CC4-4DBF-B822-80F01C3F20A6}" dt="2024-02-22T10:01:39.011" v="1287" actId="1076"/>
          <ac:spMkLst>
            <pc:docMk/>
            <pc:sldMk cId="2422345182" sldId="265"/>
            <ac:spMk id="8" creationId="{F11A912A-63C2-61FE-EAE4-8D06AD549FFA}"/>
          </ac:spMkLst>
        </pc:spChg>
        <pc:spChg chg="mod">
          <ac:chgData name="Emilie Woodroffe" userId="b157383c7860d663" providerId="LiveId" clId="{A951C5E6-1CC4-4DBF-B822-80F01C3F20A6}" dt="2024-02-22T10:01:45.644" v="1289" actId="14100"/>
          <ac:spMkLst>
            <pc:docMk/>
            <pc:sldMk cId="2422345182" sldId="265"/>
            <ac:spMk id="9" creationId="{9D07AB1A-5249-25DD-6816-CEE78391B8CA}"/>
          </ac:spMkLst>
        </pc:spChg>
        <pc:spChg chg="mod">
          <ac:chgData name="Emilie Woodroffe" userId="b157383c7860d663" providerId="LiveId" clId="{A951C5E6-1CC4-4DBF-B822-80F01C3F20A6}" dt="2024-02-22T10:02:47.854" v="1291" actId="1076"/>
          <ac:spMkLst>
            <pc:docMk/>
            <pc:sldMk cId="2422345182" sldId="265"/>
            <ac:spMk id="13" creationId="{E20D8701-3D6F-EF23-C566-90BEFACD3D0A}"/>
          </ac:spMkLst>
        </pc:spChg>
        <pc:picChg chg="mod">
          <ac:chgData name="Emilie Woodroffe" userId="b157383c7860d663" providerId="LiveId" clId="{A951C5E6-1CC4-4DBF-B822-80F01C3F20A6}" dt="2024-02-22T10:02:42.259" v="1290" actId="1076"/>
          <ac:picMkLst>
            <pc:docMk/>
            <pc:sldMk cId="2422345182" sldId="265"/>
            <ac:picMk id="1026" creationId="{9CC1E276-54B6-B0F7-96B8-EC9B4B66349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14/05/2024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2.png"/><Relationship Id="rId5" Type="http://schemas.microsoft.com/office/2007/relationships/media" Target="../media/media3.m4a"/><Relationship Id="rId10" Type="http://schemas.openxmlformats.org/officeDocument/2006/relationships/image" Target="../media/image1.jpeg"/><Relationship Id="rId4" Type="http://schemas.openxmlformats.org/officeDocument/2006/relationships/audio" Target="../media/media2.m4a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9CC1E276-54B6-B0F7-96B8-EC9B4B663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68" y="-2679997"/>
            <a:ext cx="6855955" cy="12172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" name="Picture 9" descr="A close-up of a logo&#10;&#10;Description automatically generated">
            <a:extLst>
              <a:ext uri="{FF2B5EF4-FFF2-40B4-BE49-F238E27FC236}">
                <a16:creationId xmlns:a16="http://schemas.microsoft.com/office/drawing/2014/main" id="{C1DB5B8E-AC9B-8514-19DC-B66F5EB4E8C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560" y="109799"/>
            <a:ext cx="1019513" cy="10195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5C5D4E-3F7E-8B2D-14D5-56B003E1D354}"/>
              </a:ext>
            </a:extLst>
          </p:cNvPr>
          <p:cNvSpPr txBox="1"/>
          <p:nvPr/>
        </p:nvSpPr>
        <p:spPr>
          <a:xfrm>
            <a:off x="3623958" y="364951"/>
            <a:ext cx="4944084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DB52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Knowledge organiser: This is me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34D7F8-DF1C-9C1C-9153-80BC5915CEE1}"/>
              </a:ext>
            </a:extLst>
          </p:cNvPr>
          <p:cNvSpPr txBox="1"/>
          <p:nvPr/>
        </p:nvSpPr>
        <p:spPr>
          <a:xfrm>
            <a:off x="356625" y="3599949"/>
            <a:ext cx="3754932" cy="289310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4BBFA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Adjectives bank with “I have”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Tengo – </a:t>
            </a:r>
            <a:r>
              <a:rPr lang="en-GB" sz="1400" dirty="0">
                <a:latin typeface="Century Gothic" panose="020B0502020202020204" pitchFamily="34" charset="0"/>
              </a:rPr>
              <a:t>I have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ojos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marrones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brown eyes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ojos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verdes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green eyes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ojos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azules</a:t>
            </a:r>
            <a:r>
              <a:rPr lang="en-GB" sz="1400" dirty="0">
                <a:latin typeface="Century Gothic" panose="020B0502020202020204" pitchFamily="34" charset="0"/>
              </a:rPr>
              <a:t> – blue eyes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ojos</a:t>
            </a:r>
            <a:r>
              <a:rPr lang="en-GB" sz="1400" b="1" dirty="0">
                <a:latin typeface="Century Gothic" panose="020B0502020202020204" pitchFamily="34" charset="0"/>
              </a:rPr>
              <a:t> negros </a:t>
            </a:r>
            <a:r>
              <a:rPr lang="en-GB" sz="1400" dirty="0">
                <a:latin typeface="Century Gothic" panose="020B0502020202020204" pitchFamily="34" charset="0"/>
              </a:rPr>
              <a:t>– dark eyes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pelo</a:t>
            </a:r>
            <a:r>
              <a:rPr lang="en-GB" sz="1400" b="1" dirty="0">
                <a:latin typeface="Century Gothic" panose="020B0502020202020204" pitchFamily="34" charset="0"/>
              </a:rPr>
              <a:t> negro </a:t>
            </a:r>
            <a:r>
              <a:rPr lang="en-GB" sz="1400" dirty="0">
                <a:latin typeface="Century Gothic" panose="020B0502020202020204" pitchFamily="34" charset="0"/>
              </a:rPr>
              <a:t>– dark hair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pelo</a:t>
            </a:r>
            <a:r>
              <a:rPr lang="en-GB" sz="1400" b="1" dirty="0">
                <a:latin typeface="Century Gothic" panose="020B0502020202020204" pitchFamily="34" charset="0"/>
              </a:rPr>
              <a:t> rubio </a:t>
            </a:r>
            <a:r>
              <a:rPr lang="en-GB" sz="1400" dirty="0">
                <a:latin typeface="Century Gothic" panose="020B0502020202020204" pitchFamily="34" charset="0"/>
              </a:rPr>
              <a:t>– blonde hair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pelo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castaño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brown hair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pelo</a:t>
            </a:r>
            <a:r>
              <a:rPr lang="en-GB" sz="1400" b="1" dirty="0">
                <a:latin typeface="Century Gothic" panose="020B0502020202020204" pitchFamily="34" charset="0"/>
              </a:rPr>
              <a:t> rojo </a:t>
            </a:r>
            <a:r>
              <a:rPr lang="en-GB" sz="1400" dirty="0">
                <a:latin typeface="Century Gothic" panose="020B0502020202020204" pitchFamily="34" charset="0"/>
              </a:rPr>
              <a:t>– red hair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53EBBA-C61D-97FA-2CA4-059F5AC87F17}"/>
              </a:ext>
            </a:extLst>
          </p:cNvPr>
          <p:cNvSpPr txBox="1"/>
          <p:nvPr/>
        </p:nvSpPr>
        <p:spPr>
          <a:xfrm>
            <a:off x="356625" y="828288"/>
            <a:ext cx="3700924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4BBFA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Adjectives bank with “I am”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Soy - </a:t>
            </a:r>
            <a:r>
              <a:rPr lang="en-GB" sz="1400" dirty="0">
                <a:latin typeface="Century Gothic" panose="020B0502020202020204" pitchFamily="34" charset="0"/>
              </a:rPr>
              <a:t>I am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valiente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courageous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fuerte</a:t>
            </a:r>
            <a:r>
              <a:rPr lang="en-GB" sz="1400" dirty="0">
                <a:latin typeface="Century Gothic" panose="020B0502020202020204" pitchFamily="34" charset="0"/>
              </a:rPr>
              <a:t> - strong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tímid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shy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tranquil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calm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activ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active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creativ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creative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deportista</a:t>
            </a:r>
            <a:r>
              <a:rPr lang="en-GB" sz="1400" dirty="0">
                <a:latin typeface="Century Gothic" panose="020B0502020202020204" pitchFamily="34" charset="0"/>
              </a:rPr>
              <a:t> – sporty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>
                <a:latin typeface="Century Gothic" panose="020B0502020202020204" pitchFamily="34" charset="0"/>
              </a:rPr>
              <a:t>gracios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- funny </a:t>
            </a:r>
          </a:p>
          <a:p>
            <a:pPr algn="ctr"/>
            <a:r>
              <a:rPr lang="en-GB" sz="1400" i="1" dirty="0">
                <a:latin typeface="Century Gothic" panose="020B0502020202020204" pitchFamily="34" charset="0"/>
              </a:rPr>
              <a:t>Change the –o for –a if you are a girl.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BB85A6-95A5-4FEE-CDE1-4C1A28E70A8C}"/>
              </a:ext>
            </a:extLst>
          </p:cNvPr>
          <p:cNvSpPr txBox="1"/>
          <p:nvPr/>
        </p:nvSpPr>
        <p:spPr>
          <a:xfrm>
            <a:off x="7465922" y="1673009"/>
            <a:ext cx="3984374" cy="332398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32B92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Grammar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There are two words for ‘</a:t>
            </a:r>
            <a:r>
              <a:rPr lang="en-GB" sz="1400" b="1" dirty="0">
                <a:latin typeface="Century Gothic" panose="020B0502020202020204" pitchFamily="34" charset="0"/>
              </a:rPr>
              <a:t>the</a:t>
            </a:r>
            <a:r>
              <a:rPr lang="en-GB" sz="1400" dirty="0">
                <a:latin typeface="Century Gothic" panose="020B0502020202020204" pitchFamily="34" charset="0"/>
              </a:rPr>
              <a:t>’ in Spanish : </a:t>
            </a:r>
            <a:r>
              <a:rPr lang="en-GB" sz="1400" dirty="0" err="1">
                <a:latin typeface="Century Gothic" panose="020B0502020202020204" pitchFamily="34" charset="0"/>
              </a:rPr>
              <a:t>el</a:t>
            </a:r>
            <a:r>
              <a:rPr lang="en-GB" sz="1400" dirty="0">
                <a:latin typeface="Century Gothic" panose="020B0502020202020204" pitchFamily="34" charset="0"/>
              </a:rPr>
              <a:t> and la.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There are two words for ‘</a:t>
            </a:r>
            <a:r>
              <a:rPr lang="en-GB" sz="1400" b="1" dirty="0">
                <a:latin typeface="Century Gothic" panose="020B0502020202020204" pitchFamily="34" charset="0"/>
              </a:rPr>
              <a:t>a</a:t>
            </a:r>
            <a:r>
              <a:rPr lang="en-GB" sz="1400" dirty="0">
                <a:latin typeface="Century Gothic" panose="020B0502020202020204" pitchFamily="34" charset="0"/>
              </a:rPr>
              <a:t>’ in Spanish: un and </a:t>
            </a:r>
            <a:r>
              <a:rPr lang="en-GB" sz="1400" dirty="0" err="1">
                <a:latin typeface="Century Gothic" panose="020B0502020202020204" pitchFamily="34" charset="0"/>
              </a:rPr>
              <a:t>una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With </a:t>
            </a:r>
            <a:r>
              <a:rPr lang="en-GB" sz="1400" b="1" dirty="0">
                <a:latin typeface="Century Gothic" panose="020B0502020202020204" pitchFamily="34" charset="0"/>
              </a:rPr>
              <a:t>plural</a:t>
            </a:r>
            <a:r>
              <a:rPr lang="en-GB" sz="1400" dirty="0">
                <a:latin typeface="Century Gothic" panose="020B0502020202020204" pitchFamily="34" charset="0"/>
              </a:rPr>
              <a:t> nouns they become : </a:t>
            </a:r>
            <a:r>
              <a:rPr lang="en-GB" sz="1400" dirty="0" err="1">
                <a:latin typeface="Century Gothic" panose="020B0502020202020204" pitchFamily="34" charset="0"/>
              </a:rPr>
              <a:t>los</a:t>
            </a:r>
            <a:r>
              <a:rPr lang="en-GB" sz="1400" dirty="0">
                <a:latin typeface="Century Gothic" panose="020B0502020202020204" pitchFamily="34" charset="0"/>
              </a:rPr>
              <a:t>/las and </a:t>
            </a:r>
            <a:r>
              <a:rPr lang="en-GB" sz="1400" dirty="0" err="1">
                <a:latin typeface="Century Gothic" panose="020B0502020202020204" pitchFamily="34" charset="0"/>
              </a:rPr>
              <a:t>unos</a:t>
            </a:r>
            <a:r>
              <a:rPr lang="en-GB" sz="1400" dirty="0">
                <a:latin typeface="Century Gothic" panose="020B0502020202020204" pitchFamily="34" charset="0"/>
              </a:rPr>
              <a:t>/</a:t>
            </a:r>
            <a:r>
              <a:rPr lang="en-GB" sz="1400" dirty="0" err="1">
                <a:latin typeface="Century Gothic" panose="020B0502020202020204" pitchFamily="34" charset="0"/>
              </a:rPr>
              <a:t>unas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When you ask a question in Spanish, raise the pitch of your voice at end of the question, this is called </a:t>
            </a:r>
            <a:r>
              <a:rPr lang="en-GB" sz="1400" b="1" dirty="0">
                <a:latin typeface="Century Gothic" panose="020B0502020202020204" pitchFamily="34" charset="0"/>
              </a:rPr>
              <a:t>intonation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Classroom commands are example of verbs in the </a:t>
            </a:r>
            <a:r>
              <a:rPr lang="en-GB" sz="1400" b="1" dirty="0">
                <a:latin typeface="Century Gothic" panose="020B0502020202020204" pitchFamily="34" charset="0"/>
              </a:rPr>
              <a:t>imperative form.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07AB1A-5249-25DD-6816-CEE78391B8CA}"/>
              </a:ext>
            </a:extLst>
          </p:cNvPr>
          <p:cNvSpPr txBox="1"/>
          <p:nvPr/>
        </p:nvSpPr>
        <p:spPr>
          <a:xfrm>
            <a:off x="4294131" y="3873611"/>
            <a:ext cx="2979146" cy="2246769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Fact bank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Why  is “brown hair” in Spanish not “</a:t>
            </a:r>
            <a:r>
              <a:rPr lang="en-GB" sz="1400" dirty="0" err="1">
                <a:latin typeface="Century Gothic" panose="020B0502020202020204" pitchFamily="34" charset="0"/>
              </a:rPr>
              <a:t>pelo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dirty="0" err="1">
                <a:latin typeface="Century Gothic" panose="020B0502020202020204" pitchFamily="34" charset="0"/>
              </a:rPr>
              <a:t>marrón</a:t>
            </a:r>
            <a:r>
              <a:rPr lang="en-GB" sz="1400" dirty="0">
                <a:latin typeface="Century Gothic" panose="020B0502020202020204" pitchFamily="34" charset="0"/>
              </a:rPr>
              <a:t>”?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 word “</a:t>
            </a:r>
            <a:r>
              <a:rPr lang="en-GB" sz="1400" b="1" dirty="0" err="1">
                <a:latin typeface="Century Gothic" panose="020B0502020202020204" pitchFamily="34" charset="0"/>
              </a:rPr>
              <a:t>castaño</a:t>
            </a:r>
            <a:r>
              <a:rPr lang="en-GB" sz="1400" dirty="0">
                <a:latin typeface="Century Gothic" panose="020B0502020202020204" pitchFamily="34" charset="0"/>
              </a:rPr>
              <a:t>” derives from “</a:t>
            </a:r>
            <a:r>
              <a:rPr lang="en-GB" sz="1400" b="1" dirty="0" err="1">
                <a:latin typeface="Century Gothic" panose="020B0502020202020204" pitchFamily="34" charset="0"/>
              </a:rPr>
              <a:t>castaña</a:t>
            </a:r>
            <a:r>
              <a:rPr lang="en-GB" sz="1400" dirty="0">
                <a:latin typeface="Century Gothic" panose="020B0502020202020204" pitchFamily="34" charset="0"/>
              </a:rPr>
              <a:t>”, which means </a:t>
            </a:r>
            <a:r>
              <a:rPr lang="en-GB" sz="1400" dirty="0" err="1">
                <a:latin typeface="Century Gothic" panose="020B0502020202020204" pitchFamily="34" charset="0"/>
              </a:rPr>
              <a:t>chesnut</a:t>
            </a:r>
            <a:r>
              <a:rPr lang="en-GB" sz="1400" dirty="0">
                <a:latin typeface="Century Gothic" panose="020B0502020202020204" pitchFamily="34" charset="0"/>
              </a:rPr>
              <a:t>. So in Spanish, we refer to brown hair as “</a:t>
            </a:r>
            <a:r>
              <a:rPr lang="en-GB" sz="1400" dirty="0" err="1">
                <a:latin typeface="Century Gothic" panose="020B0502020202020204" pitchFamily="34" charset="0"/>
              </a:rPr>
              <a:t>chesnut</a:t>
            </a:r>
            <a:r>
              <a:rPr lang="en-GB" sz="1400" dirty="0">
                <a:latin typeface="Century Gothic" panose="020B0502020202020204" pitchFamily="34" charset="0"/>
              </a:rPr>
              <a:t> (colour) hair”.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20D8701-3D6F-EF23-C566-90BEFACD3D0A}"/>
              </a:ext>
            </a:extLst>
          </p:cNvPr>
          <p:cNvSpPr txBox="1"/>
          <p:nvPr/>
        </p:nvSpPr>
        <p:spPr>
          <a:xfrm>
            <a:off x="4294841" y="1093295"/>
            <a:ext cx="3065906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32B92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Job nouns Bank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autor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autora</a:t>
            </a:r>
            <a:r>
              <a:rPr lang="en-GB" sz="1400" dirty="0">
                <a:latin typeface="Century Gothic" panose="020B0502020202020204" pitchFamily="34" charset="0"/>
              </a:rPr>
              <a:t>– author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doctor / </a:t>
            </a:r>
            <a:r>
              <a:rPr lang="en-GB" sz="1400" b="1" dirty="0" err="1">
                <a:latin typeface="Century Gothic" panose="020B0502020202020204" pitchFamily="34" charset="0"/>
              </a:rPr>
              <a:t>doctora</a:t>
            </a:r>
            <a:r>
              <a:rPr lang="en-GB" sz="1400" dirty="0">
                <a:latin typeface="Century Gothic" panose="020B0502020202020204" pitchFamily="34" charset="0"/>
              </a:rPr>
              <a:t>– </a:t>
            </a:r>
            <a:r>
              <a:rPr lang="en-GB" sz="1400" dirty="0" err="1">
                <a:latin typeface="Century Gothic" panose="020B0502020202020204" pitchFamily="34" charset="0"/>
              </a:rPr>
              <a:t>docteur</a:t>
            </a:r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futbolista</a:t>
            </a:r>
            <a:r>
              <a:rPr lang="en-GB" sz="1400" dirty="0">
                <a:latin typeface="Century Gothic" panose="020B0502020202020204" pitchFamily="34" charset="0"/>
              </a:rPr>
              <a:t>– footballer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dentista</a:t>
            </a:r>
            <a:r>
              <a:rPr lang="en-GB" sz="1400" dirty="0">
                <a:latin typeface="Century Gothic" panose="020B0502020202020204" pitchFamily="34" charset="0"/>
              </a:rPr>
              <a:t>– dentist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profesor</a:t>
            </a:r>
            <a:r>
              <a:rPr lang="en-GB" sz="1400" b="1" dirty="0">
                <a:latin typeface="Century Gothic" panose="020B0502020202020204" pitchFamily="34" charset="0"/>
              </a:rPr>
              <a:t>/ </a:t>
            </a:r>
            <a:r>
              <a:rPr lang="en-GB" sz="1400" b="1" dirty="0" err="1">
                <a:latin typeface="Century Gothic" panose="020B0502020202020204" pitchFamily="34" charset="0"/>
              </a:rPr>
              <a:t>profesora</a:t>
            </a:r>
            <a:r>
              <a:rPr lang="en-GB" sz="1400" dirty="0">
                <a:latin typeface="Century Gothic" panose="020B0502020202020204" pitchFamily="34" charset="0"/>
              </a:rPr>
              <a:t>– teacher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veterinario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veterinaria</a:t>
            </a:r>
            <a:r>
              <a:rPr lang="en-GB" sz="1400" dirty="0">
                <a:latin typeface="Century Gothic" panose="020B0502020202020204" pitchFamily="34" charset="0"/>
              </a:rPr>
              <a:t>–  vet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abogado / </a:t>
            </a:r>
            <a:r>
              <a:rPr lang="en-GB" sz="1400" b="1" dirty="0" err="1">
                <a:latin typeface="Century Gothic" panose="020B0502020202020204" pitchFamily="34" charset="0"/>
              </a:rPr>
              <a:t>abogada</a:t>
            </a:r>
            <a:r>
              <a:rPr lang="en-GB" sz="1400" dirty="0">
                <a:latin typeface="Century Gothic" panose="020B0502020202020204" pitchFamily="34" charset="0"/>
              </a:rPr>
              <a:t>– a lawyer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CF6A5CE-87D5-3760-88FB-09B739BB1301}"/>
              </a:ext>
            </a:extLst>
          </p:cNvPr>
          <p:cNvSpPr/>
          <p:nvPr/>
        </p:nvSpPr>
        <p:spPr>
          <a:xfrm>
            <a:off x="10850880" y="5904411"/>
            <a:ext cx="923109" cy="6705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1A912A-63C2-61FE-EAE4-8D06AD549FFA}"/>
              </a:ext>
            </a:extLst>
          </p:cNvPr>
          <p:cNvSpPr txBox="1"/>
          <p:nvPr/>
        </p:nvSpPr>
        <p:spPr>
          <a:xfrm>
            <a:off x="7455851" y="5108054"/>
            <a:ext cx="2768011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qui</a:t>
            </a:r>
            <a:r>
              <a:rPr lang="en-GB" sz="1400" dirty="0">
                <a:latin typeface="Century Gothic" panose="020B0502020202020204" pitchFamily="34" charset="0"/>
              </a:rPr>
              <a:t>  - </a:t>
            </a:r>
            <a:r>
              <a:rPr lang="en-GB" sz="1400" dirty="0" err="1">
                <a:latin typeface="Century Gothic" panose="020B0502020202020204" pitchFamily="34" charset="0"/>
              </a:rPr>
              <a:t>tranquilo</a:t>
            </a:r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jos</a:t>
            </a:r>
            <a:r>
              <a:rPr lang="en-GB" sz="1400" dirty="0">
                <a:latin typeface="Century Gothic" panose="020B0502020202020204" pitchFamily="34" charset="0"/>
              </a:rPr>
              <a:t> - </a:t>
            </a:r>
            <a:r>
              <a:rPr lang="en-GB" sz="1400" dirty="0" err="1">
                <a:latin typeface="Century Gothic" panose="020B0502020202020204" pitchFamily="34" charset="0"/>
              </a:rPr>
              <a:t>ojos</a:t>
            </a:r>
            <a:endParaRPr lang="en-GB" sz="1400" dirty="0">
              <a:latin typeface="Century Gothic" panose="020B0502020202020204" pitchFamily="34" charset="0"/>
            </a:endParaRP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5AFD8265-AB9C-BF71-C86D-33185F3482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alphaModFix amt="0"/>
          </a:blip>
          <a:stretch>
            <a:fillRect/>
          </a:stretch>
        </p:blipFill>
        <p:spPr>
          <a:xfrm>
            <a:off x="2733324" y="68752"/>
            <a:ext cx="1371218" cy="1371218"/>
          </a:xfrm>
          <a:prstGeom prst="rect">
            <a:avLst/>
          </a:prstGeom>
        </p:spPr>
      </p:pic>
      <p:pic>
        <p:nvPicPr>
          <p:cNvPr id="11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25A60048-7D0F-1A8A-733E-5A0E3C5A20A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alphaModFix amt="0"/>
          </a:blip>
          <a:stretch>
            <a:fillRect/>
          </a:stretch>
        </p:blipFill>
        <p:spPr>
          <a:xfrm>
            <a:off x="5090161" y="2249622"/>
            <a:ext cx="1350328" cy="1350328"/>
          </a:xfrm>
          <a:prstGeom prst="rect">
            <a:avLst/>
          </a:prstGeom>
        </p:spPr>
      </p:pic>
      <p:pic>
        <p:nvPicPr>
          <p:cNvPr id="1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48276191-AD4E-B0B4-3AF3-6DD7F3A7958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>
            <a:alphaModFix amt="0"/>
          </a:blip>
          <a:stretch>
            <a:fillRect/>
          </a:stretch>
        </p:blipFill>
        <p:spPr>
          <a:xfrm>
            <a:off x="2496422" y="3118624"/>
            <a:ext cx="1371218" cy="1371218"/>
          </a:xfrm>
          <a:prstGeom prst="rect">
            <a:avLst/>
          </a:prstGeom>
        </p:spPr>
      </p:pic>
      <p:pic>
        <p:nvPicPr>
          <p:cNvPr id="15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9D619E70-CC17-94F1-5182-E0D87AD7693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>
            <a:alphaModFix amt="0"/>
          </a:blip>
          <a:stretch>
            <a:fillRect/>
          </a:stretch>
        </p:blipFill>
        <p:spPr>
          <a:xfrm>
            <a:off x="8640806" y="5188382"/>
            <a:ext cx="1264377" cy="1264377"/>
          </a:xfrm>
          <a:prstGeom prst="rect">
            <a:avLst/>
          </a:prstGeom>
        </p:spPr>
      </p:pic>
      <p:sp>
        <p:nvSpPr>
          <p:cNvPr id="17" name="Freeform 12">
            <a:extLst>
              <a:ext uri="{FF2B5EF4-FFF2-40B4-BE49-F238E27FC236}">
                <a16:creationId xmlns:a16="http://schemas.microsoft.com/office/drawing/2014/main" id="{765D0BAF-14F9-C750-984D-C19C75AD8B23}"/>
              </a:ext>
            </a:extLst>
          </p:cNvPr>
          <p:cNvSpPr/>
          <p:nvPr/>
        </p:nvSpPr>
        <p:spPr>
          <a:xfrm>
            <a:off x="11196065" y="279148"/>
            <a:ext cx="682853" cy="680816"/>
          </a:xfrm>
          <a:custGeom>
            <a:avLst/>
            <a:gdLst/>
            <a:ahLst/>
            <a:cxnLst/>
            <a:rect l="l" t="t" r="r" b="b"/>
            <a:pathLst>
              <a:path w="1216690" h="1216690">
                <a:moveTo>
                  <a:pt x="0" y="0"/>
                </a:moveTo>
                <a:lnTo>
                  <a:pt x="1216690" y="0"/>
                </a:lnTo>
                <a:lnTo>
                  <a:pt x="1216690" y="1216690"/>
                </a:lnTo>
                <a:lnTo>
                  <a:pt x="0" y="121669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242234518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291</Words>
  <Application>Microsoft Office PowerPoint</Application>
  <PresentationFormat>Widescreen</PresentationFormat>
  <Paragraphs>54</Paragraphs>
  <Slides>1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Catherine Simms</cp:lastModifiedBy>
  <cp:revision>67</cp:revision>
  <cp:lastPrinted>2024-01-30T16:23:43Z</cp:lastPrinted>
  <dcterms:created xsi:type="dcterms:W3CDTF">2019-08-20T09:39:52Z</dcterms:created>
  <dcterms:modified xsi:type="dcterms:W3CDTF">2024-05-14T15:21:25Z</dcterms:modified>
</cp:coreProperties>
</file>