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79" r:id="rId6"/>
    <p:sldId id="284" r:id="rId7"/>
    <p:sldId id="283" r:id="rId8"/>
    <p:sldId id="278" r:id="rId9"/>
    <p:sldId id="282" r:id="rId10"/>
    <p:sldId id="267" r:id="rId11"/>
    <p:sldId id="269" r:id="rId12"/>
    <p:sldId id="280" r:id="rId13"/>
    <p:sldId id="281" r:id="rId14"/>
    <p:sldId id="273" r:id="rId15"/>
    <p:sldId id="275" r:id="rId16"/>
    <p:sldId id="276" r:id="rId17"/>
    <p:sldId id="277" r:id="rId18"/>
  </p:sldIdLst>
  <p:sldSz cx="18288000" cy="10287000"/>
  <p:notesSz cx="6858000" cy="9144000"/>
  <p:embeddedFontLst>
    <p:embeddedFont>
      <p:font typeface="Carlito" panose="020B0604020202020204" charset="0"/>
      <p:regular r:id="rId19"/>
    </p:embeddedFont>
    <p:embeddedFont>
      <p:font typeface="Carlito Bold" panose="020B0604020202020204" charset="0"/>
      <p:regular r:id="rId20"/>
      <p:bold r:id="rId21"/>
    </p:embeddedFont>
    <p:embeddedFont>
      <p:font typeface="Radley" panose="020B0604020202020204" charset="0"/>
      <p:regular r:id="rId22"/>
    </p:embeddedFont>
    <p:embeddedFont>
      <p:font typeface="Radley Italics" panose="020B0604020202020204" charset="0"/>
      <p:regular r:id="rId23"/>
      <p:italic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3699899-5516-4532-BB86-1551F534D10E}" v="4" dt="2025-09-09T07:16:20.68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352" autoAdjust="0"/>
    <p:restoredTop sz="94650" autoAdjust="0"/>
  </p:normalViewPr>
  <p:slideViewPr>
    <p:cSldViewPr>
      <p:cViewPr varScale="1">
        <p:scale>
          <a:sx n="54" d="100"/>
          <a:sy n="54" d="100"/>
        </p:scale>
        <p:origin x="1440"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el Lankester" userId="192603a1-1031-4135-8821-c8da62d2ab06" providerId="ADAL" clId="{D19ACDC7-88AC-4773-983B-6DD1C1A0BA70}"/>
    <pc:docChg chg="undo custSel addSld delSld modSld">
      <pc:chgData name="Rachel Lankester" userId="192603a1-1031-4135-8821-c8da62d2ab06" providerId="ADAL" clId="{D19ACDC7-88AC-4773-983B-6DD1C1A0BA70}" dt="2025-09-08T08:10:19.473" v="2627" actId="1076"/>
      <pc:docMkLst>
        <pc:docMk/>
      </pc:docMkLst>
      <pc:sldChg chg="addSp delSp modSp mod">
        <pc:chgData name="Rachel Lankester" userId="192603a1-1031-4135-8821-c8da62d2ab06" providerId="ADAL" clId="{D19ACDC7-88AC-4773-983B-6DD1C1A0BA70}" dt="2025-09-08T08:10:19.473" v="2627" actId="1076"/>
        <pc:sldMkLst>
          <pc:docMk/>
          <pc:sldMk cId="0" sldId="259"/>
        </pc:sldMkLst>
        <pc:spChg chg="add del">
          <ac:chgData name="Rachel Lankester" userId="192603a1-1031-4135-8821-c8da62d2ab06" providerId="ADAL" clId="{D19ACDC7-88AC-4773-983B-6DD1C1A0BA70}" dt="2025-09-08T07:44:17.934" v="5" actId="478"/>
          <ac:spMkLst>
            <pc:docMk/>
            <pc:sldMk cId="0" sldId="259"/>
            <ac:spMk id="3" creationId="{00000000-0000-0000-0000-000000000000}"/>
          </ac:spMkLst>
        </pc:spChg>
        <pc:spChg chg="mod">
          <ac:chgData name="Rachel Lankester" userId="192603a1-1031-4135-8821-c8da62d2ab06" providerId="ADAL" clId="{D19ACDC7-88AC-4773-983B-6DD1C1A0BA70}" dt="2025-09-08T08:07:15.875" v="2590" actId="14100"/>
          <ac:spMkLst>
            <pc:docMk/>
            <pc:sldMk cId="0" sldId="259"/>
            <ac:spMk id="5" creationId="{00000000-0000-0000-0000-000000000000}"/>
          </ac:spMkLst>
        </pc:spChg>
        <pc:spChg chg="mod">
          <ac:chgData name="Rachel Lankester" userId="192603a1-1031-4135-8821-c8da62d2ab06" providerId="ADAL" clId="{D19ACDC7-88AC-4773-983B-6DD1C1A0BA70}" dt="2025-09-08T07:44:11.465" v="2" actId="1076"/>
          <ac:spMkLst>
            <pc:docMk/>
            <pc:sldMk cId="0" sldId="259"/>
            <ac:spMk id="18" creationId="{00000000-0000-0000-0000-000000000000}"/>
          </ac:spMkLst>
        </pc:spChg>
        <pc:spChg chg="mod">
          <ac:chgData name="Rachel Lankester" userId="192603a1-1031-4135-8821-c8da62d2ab06" providerId="ADAL" clId="{D19ACDC7-88AC-4773-983B-6DD1C1A0BA70}" dt="2025-09-08T07:44:14.713" v="3" actId="1076"/>
          <ac:spMkLst>
            <pc:docMk/>
            <pc:sldMk cId="0" sldId="259"/>
            <ac:spMk id="19" creationId="{00000000-0000-0000-0000-000000000000}"/>
          </ac:spMkLst>
        </pc:spChg>
        <pc:spChg chg="mod">
          <ac:chgData name="Rachel Lankester" userId="192603a1-1031-4135-8821-c8da62d2ab06" providerId="ADAL" clId="{D19ACDC7-88AC-4773-983B-6DD1C1A0BA70}" dt="2025-09-08T07:44:21.057" v="6" actId="1076"/>
          <ac:spMkLst>
            <pc:docMk/>
            <pc:sldMk cId="0" sldId="259"/>
            <ac:spMk id="20" creationId="{00000000-0000-0000-0000-000000000000}"/>
          </ac:spMkLst>
        </pc:spChg>
        <pc:spChg chg="mod">
          <ac:chgData name="Rachel Lankester" userId="192603a1-1031-4135-8821-c8da62d2ab06" providerId="ADAL" clId="{D19ACDC7-88AC-4773-983B-6DD1C1A0BA70}" dt="2025-09-08T07:44:25.434" v="7" actId="1076"/>
          <ac:spMkLst>
            <pc:docMk/>
            <pc:sldMk cId="0" sldId="259"/>
            <ac:spMk id="21" creationId="{00000000-0000-0000-0000-000000000000}"/>
          </ac:spMkLst>
        </pc:spChg>
        <pc:spChg chg="mod">
          <ac:chgData name="Rachel Lankester" userId="192603a1-1031-4135-8821-c8da62d2ab06" providerId="ADAL" clId="{D19ACDC7-88AC-4773-983B-6DD1C1A0BA70}" dt="2025-09-08T08:07:52.560" v="2595" actId="1076"/>
          <ac:spMkLst>
            <pc:docMk/>
            <pc:sldMk cId="0" sldId="259"/>
            <ac:spMk id="22" creationId="{00000000-0000-0000-0000-000000000000}"/>
          </ac:spMkLst>
        </pc:spChg>
        <pc:spChg chg="mod">
          <ac:chgData name="Rachel Lankester" userId="192603a1-1031-4135-8821-c8da62d2ab06" providerId="ADAL" clId="{D19ACDC7-88AC-4773-983B-6DD1C1A0BA70}" dt="2025-09-08T08:07:54.339" v="2596" actId="1076"/>
          <ac:spMkLst>
            <pc:docMk/>
            <pc:sldMk cId="0" sldId="259"/>
            <ac:spMk id="23" creationId="{00000000-0000-0000-0000-000000000000}"/>
          </ac:spMkLst>
        </pc:spChg>
        <pc:picChg chg="add mod">
          <ac:chgData name="Rachel Lankester" userId="192603a1-1031-4135-8821-c8da62d2ab06" providerId="ADAL" clId="{D19ACDC7-88AC-4773-983B-6DD1C1A0BA70}" dt="2025-09-08T07:47:37.906" v="29" actId="1076"/>
          <ac:picMkLst>
            <pc:docMk/>
            <pc:sldMk cId="0" sldId="259"/>
            <ac:picMk id="1026" creationId="{7C477892-840E-3A07-A7DC-57E34FE5EC6E}"/>
          </ac:picMkLst>
        </pc:picChg>
        <pc:picChg chg="add mod">
          <ac:chgData name="Rachel Lankester" userId="192603a1-1031-4135-8821-c8da62d2ab06" providerId="ADAL" clId="{D19ACDC7-88AC-4773-983B-6DD1C1A0BA70}" dt="2025-09-08T07:47:39.514" v="30" actId="1076"/>
          <ac:picMkLst>
            <pc:docMk/>
            <pc:sldMk cId="0" sldId="259"/>
            <ac:picMk id="1032" creationId="{35BE4BCA-3470-8D50-3DF8-182BF2709BF4}"/>
          </ac:picMkLst>
        </pc:picChg>
        <pc:picChg chg="add mod">
          <ac:chgData name="Rachel Lankester" userId="192603a1-1031-4135-8821-c8da62d2ab06" providerId="ADAL" clId="{D19ACDC7-88AC-4773-983B-6DD1C1A0BA70}" dt="2025-09-08T07:47:40.842" v="31" actId="1076"/>
          <ac:picMkLst>
            <pc:docMk/>
            <pc:sldMk cId="0" sldId="259"/>
            <ac:picMk id="1034" creationId="{88FD1F90-08B4-47E2-B6B4-015FD0637F3F}"/>
          </ac:picMkLst>
        </pc:picChg>
        <pc:picChg chg="add mod">
          <ac:chgData name="Rachel Lankester" userId="192603a1-1031-4135-8821-c8da62d2ab06" providerId="ADAL" clId="{D19ACDC7-88AC-4773-983B-6DD1C1A0BA70}" dt="2025-09-08T08:01:02.896" v="2072" actId="1076"/>
          <ac:picMkLst>
            <pc:docMk/>
            <pc:sldMk cId="0" sldId="259"/>
            <ac:picMk id="1036" creationId="{9A7AB07B-C520-39A2-8A98-4A89C60F265B}"/>
          </ac:picMkLst>
        </pc:picChg>
        <pc:picChg chg="add mod">
          <ac:chgData name="Rachel Lankester" userId="192603a1-1031-4135-8821-c8da62d2ab06" providerId="ADAL" clId="{D19ACDC7-88AC-4773-983B-6DD1C1A0BA70}" dt="2025-09-08T08:01:27.689" v="2078" actId="1076"/>
          <ac:picMkLst>
            <pc:docMk/>
            <pc:sldMk cId="0" sldId="259"/>
            <ac:picMk id="1038" creationId="{0A290288-B8FA-ADFA-A6F5-6C47B306A970}"/>
          </ac:picMkLst>
        </pc:picChg>
        <pc:picChg chg="add mod">
          <ac:chgData name="Rachel Lankester" userId="192603a1-1031-4135-8821-c8da62d2ab06" providerId="ADAL" clId="{D19ACDC7-88AC-4773-983B-6DD1C1A0BA70}" dt="2025-09-08T08:01:49.590" v="2083" actId="1076"/>
          <ac:picMkLst>
            <pc:docMk/>
            <pc:sldMk cId="0" sldId="259"/>
            <ac:picMk id="1040" creationId="{ABB1277A-DC6C-4746-BC1C-A33BA36DB138}"/>
          </ac:picMkLst>
        </pc:picChg>
        <pc:picChg chg="add mod">
          <ac:chgData name="Rachel Lankester" userId="192603a1-1031-4135-8821-c8da62d2ab06" providerId="ADAL" clId="{D19ACDC7-88AC-4773-983B-6DD1C1A0BA70}" dt="2025-09-08T08:02:22.442" v="2087" actId="14100"/>
          <ac:picMkLst>
            <pc:docMk/>
            <pc:sldMk cId="0" sldId="259"/>
            <ac:picMk id="1042" creationId="{8463743B-A074-BFF8-7040-55102B0A67F8}"/>
          </ac:picMkLst>
        </pc:picChg>
        <pc:picChg chg="add mod">
          <ac:chgData name="Rachel Lankester" userId="192603a1-1031-4135-8821-c8da62d2ab06" providerId="ADAL" clId="{D19ACDC7-88AC-4773-983B-6DD1C1A0BA70}" dt="2025-09-08T08:02:41.055" v="2091" actId="1076"/>
          <ac:picMkLst>
            <pc:docMk/>
            <pc:sldMk cId="0" sldId="259"/>
            <ac:picMk id="1044" creationId="{6298A879-AA43-0368-50A7-C910AEDA1524}"/>
          </ac:picMkLst>
        </pc:picChg>
        <pc:picChg chg="add mod">
          <ac:chgData name="Rachel Lankester" userId="192603a1-1031-4135-8821-c8da62d2ab06" providerId="ADAL" clId="{D19ACDC7-88AC-4773-983B-6DD1C1A0BA70}" dt="2025-09-08T08:05:54.897" v="2575" actId="1076"/>
          <ac:picMkLst>
            <pc:docMk/>
            <pc:sldMk cId="0" sldId="259"/>
            <ac:picMk id="1046" creationId="{296285B4-DE56-788A-D347-E51717C4E84B}"/>
          </ac:picMkLst>
        </pc:picChg>
        <pc:picChg chg="add mod">
          <ac:chgData name="Rachel Lankester" userId="192603a1-1031-4135-8821-c8da62d2ab06" providerId="ADAL" clId="{D19ACDC7-88AC-4773-983B-6DD1C1A0BA70}" dt="2025-09-08T08:06:23.923" v="2579" actId="14100"/>
          <ac:picMkLst>
            <pc:docMk/>
            <pc:sldMk cId="0" sldId="259"/>
            <ac:picMk id="1048" creationId="{5C4EF9E6-A4B1-1B13-DF33-C74609BB070A}"/>
          </ac:picMkLst>
        </pc:picChg>
        <pc:picChg chg="add mod">
          <ac:chgData name="Rachel Lankester" userId="192603a1-1031-4135-8821-c8da62d2ab06" providerId="ADAL" clId="{D19ACDC7-88AC-4773-983B-6DD1C1A0BA70}" dt="2025-09-08T08:06:44.273" v="2583" actId="14100"/>
          <ac:picMkLst>
            <pc:docMk/>
            <pc:sldMk cId="0" sldId="259"/>
            <ac:picMk id="1050" creationId="{A255F1EF-EEC9-9C4B-CC67-4D7B505CBA38}"/>
          </ac:picMkLst>
        </pc:picChg>
        <pc:picChg chg="add mod">
          <ac:chgData name="Rachel Lankester" userId="192603a1-1031-4135-8821-c8da62d2ab06" providerId="ADAL" clId="{D19ACDC7-88AC-4773-983B-6DD1C1A0BA70}" dt="2025-09-08T08:07:10.066" v="2589" actId="1076"/>
          <ac:picMkLst>
            <pc:docMk/>
            <pc:sldMk cId="0" sldId="259"/>
            <ac:picMk id="1052" creationId="{0AC0002F-AF61-BC35-74B4-972F81C8428B}"/>
          </ac:picMkLst>
        </pc:picChg>
        <pc:picChg chg="add mod">
          <ac:chgData name="Rachel Lankester" userId="192603a1-1031-4135-8821-c8da62d2ab06" providerId="ADAL" clId="{D19ACDC7-88AC-4773-983B-6DD1C1A0BA70}" dt="2025-09-08T08:08:33.947" v="2604" actId="14100"/>
          <ac:picMkLst>
            <pc:docMk/>
            <pc:sldMk cId="0" sldId="259"/>
            <ac:picMk id="1054" creationId="{E148D21A-D7BA-4535-2FC4-CDD8A56123A9}"/>
          </ac:picMkLst>
        </pc:picChg>
        <pc:picChg chg="add mod">
          <ac:chgData name="Rachel Lankester" userId="192603a1-1031-4135-8821-c8da62d2ab06" providerId="ADAL" clId="{D19ACDC7-88AC-4773-983B-6DD1C1A0BA70}" dt="2025-09-08T08:09:01.792" v="2610" actId="14100"/>
          <ac:picMkLst>
            <pc:docMk/>
            <pc:sldMk cId="0" sldId="259"/>
            <ac:picMk id="1058" creationId="{434D6AED-0DE3-81F2-AABD-914169E171B7}"/>
          </ac:picMkLst>
        </pc:picChg>
        <pc:picChg chg="add mod">
          <ac:chgData name="Rachel Lankester" userId="192603a1-1031-4135-8821-c8da62d2ab06" providerId="ADAL" clId="{D19ACDC7-88AC-4773-983B-6DD1C1A0BA70}" dt="2025-09-08T08:09:06.469" v="2612" actId="1076"/>
          <ac:picMkLst>
            <pc:docMk/>
            <pc:sldMk cId="0" sldId="259"/>
            <ac:picMk id="1060" creationId="{3929EBD8-EC8E-2ABC-5B65-2294D0B9927F}"/>
          </ac:picMkLst>
        </pc:picChg>
        <pc:picChg chg="add mod">
          <ac:chgData name="Rachel Lankester" userId="192603a1-1031-4135-8821-c8da62d2ab06" providerId="ADAL" clId="{D19ACDC7-88AC-4773-983B-6DD1C1A0BA70}" dt="2025-09-08T08:09:30.025" v="2618" actId="1076"/>
          <ac:picMkLst>
            <pc:docMk/>
            <pc:sldMk cId="0" sldId="259"/>
            <ac:picMk id="1062" creationId="{8E1FFA85-85B8-FD01-3822-D3229CFF2F9F}"/>
          </ac:picMkLst>
        </pc:picChg>
        <pc:picChg chg="add mod">
          <ac:chgData name="Rachel Lankester" userId="192603a1-1031-4135-8821-c8da62d2ab06" providerId="ADAL" clId="{D19ACDC7-88AC-4773-983B-6DD1C1A0BA70}" dt="2025-09-08T08:09:47.779" v="2622" actId="14100"/>
          <ac:picMkLst>
            <pc:docMk/>
            <pc:sldMk cId="0" sldId="259"/>
            <ac:picMk id="1064" creationId="{0DA7ACC5-7823-9012-6D1C-FAF44D889411}"/>
          </ac:picMkLst>
        </pc:picChg>
        <pc:picChg chg="add mod">
          <ac:chgData name="Rachel Lankester" userId="192603a1-1031-4135-8821-c8da62d2ab06" providerId="ADAL" clId="{D19ACDC7-88AC-4773-983B-6DD1C1A0BA70}" dt="2025-09-08T08:10:19.473" v="2627" actId="1076"/>
          <ac:picMkLst>
            <pc:docMk/>
            <pc:sldMk cId="0" sldId="259"/>
            <ac:picMk id="1066" creationId="{F7F73130-C55C-3B3E-5BF0-CA26F4C6443A}"/>
          </ac:picMkLst>
        </pc:picChg>
      </pc:sldChg>
      <pc:sldChg chg="del">
        <pc:chgData name="Rachel Lankester" userId="192603a1-1031-4135-8821-c8da62d2ab06" providerId="ADAL" clId="{D19ACDC7-88AC-4773-983B-6DD1C1A0BA70}" dt="2025-09-08T07:43:28.245" v="0" actId="47"/>
        <pc:sldMkLst>
          <pc:docMk/>
          <pc:sldMk cId="0" sldId="261"/>
        </pc:sldMkLst>
      </pc:sldChg>
      <pc:sldChg chg="delSp modSp mod">
        <pc:chgData name="Rachel Lankester" userId="192603a1-1031-4135-8821-c8da62d2ab06" providerId="ADAL" clId="{D19ACDC7-88AC-4773-983B-6DD1C1A0BA70}" dt="2025-09-08T08:00:03.498" v="2065" actId="20577"/>
        <pc:sldMkLst>
          <pc:docMk/>
          <pc:sldMk cId="0" sldId="267"/>
        </pc:sldMkLst>
        <pc:spChg chg="mod">
          <ac:chgData name="Rachel Lankester" userId="192603a1-1031-4135-8821-c8da62d2ab06" providerId="ADAL" clId="{D19ACDC7-88AC-4773-983B-6DD1C1A0BA70}" dt="2025-09-08T08:00:03.498" v="2065" actId="20577"/>
          <ac:spMkLst>
            <pc:docMk/>
            <pc:sldMk cId="0" sldId="267"/>
            <ac:spMk id="14" creationId="{00000000-0000-0000-0000-000000000000}"/>
          </ac:spMkLst>
        </pc:spChg>
      </pc:sldChg>
      <pc:sldChg chg="del">
        <pc:chgData name="Rachel Lankester" userId="192603a1-1031-4135-8821-c8da62d2ab06" providerId="ADAL" clId="{D19ACDC7-88AC-4773-983B-6DD1C1A0BA70}" dt="2025-09-08T07:43:37.022" v="1" actId="47"/>
        <pc:sldMkLst>
          <pc:docMk/>
          <pc:sldMk cId="0" sldId="268"/>
        </pc:sldMkLst>
      </pc:sldChg>
      <pc:sldChg chg="modSp mod">
        <pc:chgData name="Rachel Lankester" userId="192603a1-1031-4135-8821-c8da62d2ab06" providerId="ADAL" clId="{D19ACDC7-88AC-4773-983B-6DD1C1A0BA70}" dt="2025-09-08T07:54:49.037" v="1016" actId="20577"/>
        <pc:sldMkLst>
          <pc:docMk/>
          <pc:sldMk cId="0" sldId="269"/>
        </pc:sldMkLst>
        <pc:spChg chg="mod">
          <ac:chgData name="Rachel Lankester" userId="192603a1-1031-4135-8821-c8da62d2ab06" providerId="ADAL" clId="{D19ACDC7-88AC-4773-983B-6DD1C1A0BA70}" dt="2025-09-08T07:54:49.037" v="1016" actId="20577"/>
          <ac:spMkLst>
            <pc:docMk/>
            <pc:sldMk cId="0" sldId="269"/>
            <ac:spMk id="6" creationId="{00000000-0000-0000-0000-000000000000}"/>
          </ac:spMkLst>
        </pc:spChg>
      </pc:sldChg>
      <pc:sldChg chg="addSp modSp del mod">
        <pc:chgData name="Rachel Lankester" userId="192603a1-1031-4135-8821-c8da62d2ab06" providerId="ADAL" clId="{D19ACDC7-88AC-4773-983B-6DD1C1A0BA70}" dt="2025-09-08T07:57:01.548" v="1368" actId="47"/>
        <pc:sldMkLst>
          <pc:docMk/>
          <pc:sldMk cId="0" sldId="272"/>
        </pc:sldMkLst>
      </pc:sldChg>
      <pc:sldChg chg="modSp mod">
        <pc:chgData name="Rachel Lankester" userId="192603a1-1031-4135-8821-c8da62d2ab06" providerId="ADAL" clId="{D19ACDC7-88AC-4773-983B-6DD1C1A0BA70}" dt="2025-09-08T07:56:40.596" v="1363" actId="20577"/>
        <pc:sldMkLst>
          <pc:docMk/>
          <pc:sldMk cId="0" sldId="275"/>
        </pc:sldMkLst>
        <pc:spChg chg="mod">
          <ac:chgData name="Rachel Lankester" userId="192603a1-1031-4135-8821-c8da62d2ab06" providerId="ADAL" clId="{D19ACDC7-88AC-4773-983B-6DD1C1A0BA70}" dt="2025-09-08T07:56:26.574" v="1315" actId="20577"/>
          <ac:spMkLst>
            <pc:docMk/>
            <pc:sldMk cId="0" sldId="275"/>
            <ac:spMk id="6" creationId="{00000000-0000-0000-0000-000000000000}"/>
          </ac:spMkLst>
        </pc:spChg>
        <pc:spChg chg="mod">
          <ac:chgData name="Rachel Lankester" userId="192603a1-1031-4135-8821-c8da62d2ab06" providerId="ADAL" clId="{D19ACDC7-88AC-4773-983B-6DD1C1A0BA70}" dt="2025-09-08T07:56:40.596" v="1363" actId="20577"/>
          <ac:spMkLst>
            <pc:docMk/>
            <pc:sldMk cId="0" sldId="275"/>
            <ac:spMk id="7" creationId="{00000000-0000-0000-0000-000000000000}"/>
          </ac:spMkLst>
        </pc:spChg>
      </pc:sldChg>
      <pc:sldChg chg="addSp modSp mod">
        <pc:chgData name="Rachel Lankester" userId="192603a1-1031-4135-8821-c8da62d2ab06" providerId="ADAL" clId="{D19ACDC7-88AC-4773-983B-6DD1C1A0BA70}" dt="2025-09-08T08:05:37.377" v="2572" actId="1076"/>
        <pc:sldMkLst>
          <pc:docMk/>
          <pc:sldMk cId="1806024246" sldId="278"/>
        </pc:sldMkLst>
        <pc:spChg chg="add mod">
          <ac:chgData name="Rachel Lankester" userId="192603a1-1031-4135-8821-c8da62d2ab06" providerId="ADAL" clId="{D19ACDC7-88AC-4773-983B-6DD1C1A0BA70}" dt="2025-09-08T07:59:38.193" v="1961" actId="1076"/>
          <ac:spMkLst>
            <pc:docMk/>
            <pc:sldMk cId="1806024246" sldId="278"/>
            <ac:spMk id="7" creationId="{E174C327-A180-2602-0D4C-6C027A1D2C84}"/>
          </ac:spMkLst>
        </pc:spChg>
        <pc:picChg chg="add mod">
          <ac:chgData name="Rachel Lankester" userId="192603a1-1031-4135-8821-c8da62d2ab06" providerId="ADAL" clId="{D19ACDC7-88AC-4773-983B-6DD1C1A0BA70}" dt="2025-09-08T08:05:37.377" v="2572" actId="1076"/>
          <ac:picMkLst>
            <pc:docMk/>
            <pc:sldMk cId="1806024246" sldId="278"/>
            <ac:picMk id="2050" creationId="{B100C8E7-B245-04DD-FD0B-4BB91C260662}"/>
          </ac:picMkLst>
        </pc:picChg>
      </pc:sldChg>
      <pc:sldChg chg="addSp delSp modSp mod">
        <pc:chgData name="Rachel Lankester" userId="192603a1-1031-4135-8821-c8da62d2ab06" providerId="ADAL" clId="{D19ACDC7-88AC-4773-983B-6DD1C1A0BA70}" dt="2025-09-08T07:54:29.788" v="1007" actId="478"/>
        <pc:sldMkLst>
          <pc:docMk/>
          <pc:sldMk cId="4029282403" sldId="279"/>
        </pc:sldMkLst>
        <pc:spChg chg="add mod">
          <ac:chgData name="Rachel Lankester" userId="192603a1-1031-4135-8821-c8da62d2ab06" providerId="ADAL" clId="{D19ACDC7-88AC-4773-983B-6DD1C1A0BA70}" dt="2025-09-08T07:54:27.241" v="1006" actId="2710"/>
          <ac:spMkLst>
            <pc:docMk/>
            <pc:sldMk cId="4029282403" sldId="279"/>
            <ac:spMk id="7" creationId="{A386BCAA-4953-DF9F-3CCF-B4FF3797871C}"/>
          </ac:spMkLst>
        </pc:spChg>
      </pc:sldChg>
      <pc:sldChg chg="modSp mod">
        <pc:chgData name="Rachel Lankester" userId="192603a1-1031-4135-8821-c8da62d2ab06" providerId="ADAL" clId="{D19ACDC7-88AC-4773-983B-6DD1C1A0BA70}" dt="2025-09-08T07:54:59.491" v="1020" actId="2711"/>
        <pc:sldMkLst>
          <pc:docMk/>
          <pc:sldMk cId="2634597943" sldId="280"/>
        </pc:sldMkLst>
        <pc:spChg chg="mod">
          <ac:chgData name="Rachel Lankester" userId="192603a1-1031-4135-8821-c8da62d2ab06" providerId="ADAL" clId="{D19ACDC7-88AC-4773-983B-6DD1C1A0BA70}" dt="2025-09-08T07:54:59.491" v="1020" actId="2711"/>
          <ac:spMkLst>
            <pc:docMk/>
            <pc:sldMk cId="2634597943" sldId="280"/>
            <ac:spMk id="6" creationId="{C7137054-C2C5-175D-09F0-44B5C37426BE}"/>
          </ac:spMkLst>
        </pc:spChg>
      </pc:sldChg>
      <pc:sldChg chg="new del">
        <pc:chgData name="Rachel Lankester" userId="192603a1-1031-4135-8821-c8da62d2ab06" providerId="ADAL" clId="{D19ACDC7-88AC-4773-983B-6DD1C1A0BA70}" dt="2025-09-08T08:02:58.706" v="2093" actId="47"/>
        <pc:sldMkLst>
          <pc:docMk/>
          <pc:sldMk cId="2440422834" sldId="281"/>
        </pc:sldMkLst>
      </pc:sldChg>
      <pc:sldChg chg="delSp modSp add mod">
        <pc:chgData name="Rachel Lankester" userId="192603a1-1031-4135-8821-c8da62d2ab06" providerId="ADAL" clId="{D19ACDC7-88AC-4773-983B-6DD1C1A0BA70}" dt="2025-09-08T08:05:17.870" v="2569" actId="20577"/>
        <pc:sldMkLst>
          <pc:docMk/>
          <pc:sldMk cId="3591988931" sldId="281"/>
        </pc:sldMkLst>
        <pc:spChg chg="mod">
          <ac:chgData name="Rachel Lankester" userId="192603a1-1031-4135-8821-c8da62d2ab06" providerId="ADAL" clId="{D19ACDC7-88AC-4773-983B-6DD1C1A0BA70}" dt="2025-09-08T08:03:34.677" v="2228" actId="20577"/>
          <ac:spMkLst>
            <pc:docMk/>
            <pc:sldMk cId="3591988931" sldId="281"/>
            <ac:spMk id="4" creationId="{7294C80F-4A16-AB1D-E7B7-D28A3CA6B373}"/>
          </ac:spMkLst>
        </pc:spChg>
        <pc:spChg chg="mod">
          <ac:chgData name="Rachel Lankester" userId="192603a1-1031-4135-8821-c8da62d2ab06" providerId="ADAL" clId="{D19ACDC7-88AC-4773-983B-6DD1C1A0BA70}" dt="2025-09-08T08:05:17.870" v="2569" actId="20577"/>
          <ac:spMkLst>
            <pc:docMk/>
            <pc:sldMk cId="3591988931" sldId="281"/>
            <ac:spMk id="6" creationId="{9F67B9FB-2C37-95D3-5C15-0F5A39F0261A}"/>
          </ac:spMkLst>
        </pc:spChg>
      </pc:sldChg>
    </pc:docChg>
  </pc:docChgLst>
  <pc:docChgLst>
    <pc:chgData name="Rachel Lankester" userId="192603a1-1031-4135-8821-c8da62d2ab06" providerId="ADAL" clId="{89ED88F6-455D-46F5-8978-DB956D923DF5}"/>
    <pc:docChg chg="undo custSel addSld delSld modSld">
      <pc:chgData name="Rachel Lankester" userId="192603a1-1031-4135-8821-c8da62d2ab06" providerId="ADAL" clId="{89ED88F6-455D-46F5-8978-DB956D923DF5}" dt="2025-09-10T07:29:55.024" v="1755" actId="20577"/>
      <pc:docMkLst>
        <pc:docMk/>
      </pc:docMkLst>
      <pc:sldChg chg="modSp mod">
        <pc:chgData name="Rachel Lankester" userId="192603a1-1031-4135-8821-c8da62d2ab06" providerId="ADAL" clId="{89ED88F6-455D-46F5-8978-DB956D923DF5}" dt="2025-09-10T07:27:13.529" v="1246" actId="20577"/>
        <pc:sldMkLst>
          <pc:docMk/>
          <pc:sldMk cId="1806024246" sldId="278"/>
        </pc:sldMkLst>
        <pc:spChg chg="mod">
          <ac:chgData name="Rachel Lankester" userId="192603a1-1031-4135-8821-c8da62d2ab06" providerId="ADAL" clId="{89ED88F6-455D-46F5-8978-DB956D923DF5}" dt="2025-09-10T07:27:13.529" v="1246" actId="20577"/>
          <ac:spMkLst>
            <pc:docMk/>
            <pc:sldMk cId="1806024246" sldId="278"/>
            <ac:spMk id="7" creationId="{E174C327-A180-2602-0D4C-6C027A1D2C84}"/>
          </ac:spMkLst>
        </pc:spChg>
      </pc:sldChg>
      <pc:sldChg chg="modSp mod">
        <pc:chgData name="Rachel Lankester" userId="192603a1-1031-4135-8821-c8da62d2ab06" providerId="ADAL" clId="{89ED88F6-455D-46F5-8978-DB956D923DF5}" dt="2025-09-10T07:29:55.024" v="1755" actId="20577"/>
        <pc:sldMkLst>
          <pc:docMk/>
          <pc:sldMk cId="4029282403" sldId="279"/>
        </pc:sldMkLst>
        <pc:spChg chg="mod">
          <ac:chgData name="Rachel Lankester" userId="192603a1-1031-4135-8821-c8da62d2ab06" providerId="ADAL" clId="{89ED88F6-455D-46F5-8978-DB956D923DF5}" dt="2025-09-10T07:29:55.024" v="1755" actId="20577"/>
          <ac:spMkLst>
            <pc:docMk/>
            <pc:sldMk cId="4029282403" sldId="279"/>
            <ac:spMk id="7" creationId="{A386BCAA-4953-DF9F-3CCF-B4FF3797871C}"/>
          </ac:spMkLst>
        </pc:spChg>
      </pc:sldChg>
      <pc:sldChg chg="new del">
        <pc:chgData name="Rachel Lankester" userId="192603a1-1031-4135-8821-c8da62d2ab06" providerId="ADAL" clId="{89ED88F6-455D-46F5-8978-DB956D923DF5}" dt="2025-09-09T07:13:24.813" v="1" actId="47"/>
        <pc:sldMkLst>
          <pc:docMk/>
          <pc:sldMk cId="1684656347" sldId="282"/>
        </pc:sldMkLst>
      </pc:sldChg>
      <pc:sldChg chg="addSp delSp modSp add mod">
        <pc:chgData name="Rachel Lankester" userId="192603a1-1031-4135-8821-c8da62d2ab06" providerId="ADAL" clId="{89ED88F6-455D-46F5-8978-DB956D923DF5}" dt="2025-09-09T07:18:13.261" v="1082" actId="5793"/>
        <pc:sldMkLst>
          <pc:docMk/>
          <pc:sldMk cId="2085810743" sldId="282"/>
        </pc:sldMkLst>
        <pc:spChg chg="mod">
          <ac:chgData name="Rachel Lankester" userId="192603a1-1031-4135-8821-c8da62d2ab06" providerId="ADAL" clId="{89ED88F6-455D-46F5-8978-DB956D923DF5}" dt="2025-09-09T07:13:38.771" v="39" actId="1076"/>
          <ac:spMkLst>
            <pc:docMk/>
            <pc:sldMk cId="2085810743" sldId="282"/>
            <ac:spMk id="6" creationId="{F15B3F9F-9103-4D61-571A-3F56193B5997}"/>
          </ac:spMkLst>
        </pc:spChg>
        <pc:spChg chg="del">
          <ac:chgData name="Rachel Lankester" userId="192603a1-1031-4135-8821-c8da62d2ab06" providerId="ADAL" clId="{89ED88F6-455D-46F5-8978-DB956D923DF5}" dt="2025-09-09T07:13:29.405" v="3" actId="478"/>
          <ac:spMkLst>
            <pc:docMk/>
            <pc:sldMk cId="2085810743" sldId="282"/>
            <ac:spMk id="7" creationId="{30249330-7991-8A85-C493-236FD0A32052}"/>
          </ac:spMkLst>
        </pc:spChg>
        <pc:spChg chg="add mod">
          <ac:chgData name="Rachel Lankester" userId="192603a1-1031-4135-8821-c8da62d2ab06" providerId="ADAL" clId="{89ED88F6-455D-46F5-8978-DB956D923DF5}" dt="2025-09-09T07:18:13.261" v="1082" actId="5793"/>
          <ac:spMkLst>
            <pc:docMk/>
            <pc:sldMk cId="2085810743" sldId="282"/>
            <ac:spMk id="14" creationId="{CC3AE42C-B3C8-D8A4-FC0A-33A77498F175}"/>
          </ac:spMkLst>
        </pc:spChg>
        <pc:picChg chg="add mod">
          <ac:chgData name="Rachel Lankester" userId="192603a1-1031-4135-8821-c8da62d2ab06" providerId="ADAL" clId="{89ED88F6-455D-46F5-8978-DB956D923DF5}" dt="2025-09-09T07:13:52.208" v="41" actId="1076"/>
          <ac:picMkLst>
            <pc:docMk/>
            <pc:sldMk cId="2085810743" sldId="282"/>
            <ac:picMk id="9" creationId="{1AE865AF-6072-AC6F-6E5E-308A3AB70F6A}"/>
          </ac:picMkLst>
        </pc:picChg>
        <pc:picChg chg="add mod">
          <ac:chgData name="Rachel Lankester" userId="192603a1-1031-4135-8821-c8da62d2ab06" providerId="ADAL" clId="{89ED88F6-455D-46F5-8978-DB956D923DF5}" dt="2025-09-09T07:14:07.163" v="44" actId="1076"/>
          <ac:picMkLst>
            <pc:docMk/>
            <pc:sldMk cId="2085810743" sldId="282"/>
            <ac:picMk id="11" creationId="{5BE72505-BC44-23A5-26E1-B3CC9060ABC8}"/>
          </ac:picMkLst>
        </pc:picChg>
        <pc:picChg chg="add del">
          <ac:chgData name="Rachel Lankester" userId="192603a1-1031-4135-8821-c8da62d2ab06" providerId="ADAL" clId="{89ED88F6-455D-46F5-8978-DB956D923DF5}" dt="2025-09-09T07:15:03.832" v="129" actId="478"/>
          <ac:picMkLst>
            <pc:docMk/>
            <pc:sldMk cId="2085810743" sldId="282"/>
            <ac:picMk id="13" creationId="{FAB2742F-6FD9-4D51-684D-7F305E3F7263}"/>
          </ac:picMkLst>
        </pc:picChg>
        <pc:picChg chg="del">
          <ac:chgData name="Rachel Lankester" userId="192603a1-1031-4135-8821-c8da62d2ab06" providerId="ADAL" clId="{89ED88F6-455D-46F5-8978-DB956D923DF5}" dt="2025-09-09T07:13:29.997" v="4" actId="478"/>
          <ac:picMkLst>
            <pc:docMk/>
            <pc:sldMk cId="2085810743" sldId="282"/>
            <ac:picMk id="2050" creationId="{61120DA2-FB44-334E-926E-F801FCC9D288}"/>
          </ac:picMkLst>
        </pc:picChg>
      </pc:sldChg>
      <pc:sldChg chg="modSp add mod">
        <pc:chgData name="Rachel Lankester" userId="192603a1-1031-4135-8821-c8da62d2ab06" providerId="ADAL" clId="{89ED88F6-455D-46F5-8978-DB956D923DF5}" dt="2025-09-10T07:28:08.578" v="1521" actId="5793"/>
        <pc:sldMkLst>
          <pc:docMk/>
          <pc:sldMk cId="1017515724" sldId="283"/>
        </pc:sldMkLst>
        <pc:spChg chg="mod">
          <ac:chgData name="Rachel Lankester" userId="192603a1-1031-4135-8821-c8da62d2ab06" providerId="ADAL" clId="{89ED88F6-455D-46F5-8978-DB956D923DF5}" dt="2025-09-10T07:28:08.578" v="1521" actId="5793"/>
          <ac:spMkLst>
            <pc:docMk/>
            <pc:sldMk cId="1017515724" sldId="283"/>
            <ac:spMk id="7" creationId="{FBA28BAA-6BA5-3160-79D7-FD8442076A09}"/>
          </ac:spMkLst>
        </pc:spChg>
      </pc:sldChg>
      <pc:sldChg chg="delSp modSp add del mod">
        <pc:chgData name="Rachel Lankester" userId="192603a1-1031-4135-8821-c8da62d2ab06" providerId="ADAL" clId="{89ED88F6-455D-46F5-8978-DB956D923DF5}" dt="2025-09-09T07:15:00.855" v="127" actId="47"/>
        <pc:sldMkLst>
          <pc:docMk/>
          <pc:sldMk cId="1437883655" sldId="283"/>
        </pc:sldMkLst>
        <pc:spChg chg="mod">
          <ac:chgData name="Rachel Lankester" userId="192603a1-1031-4135-8821-c8da62d2ab06" providerId="ADAL" clId="{89ED88F6-455D-46F5-8978-DB956D923DF5}" dt="2025-09-09T07:14:45.373" v="61" actId="20577"/>
          <ac:spMkLst>
            <pc:docMk/>
            <pc:sldMk cId="1437883655" sldId="283"/>
            <ac:spMk id="6" creationId="{3779380F-A45C-8F9D-5C73-3E0FC6340FA5}"/>
          </ac:spMkLst>
        </pc:spChg>
        <pc:spChg chg="mod">
          <ac:chgData name="Rachel Lankester" userId="192603a1-1031-4135-8821-c8da62d2ab06" providerId="ADAL" clId="{89ED88F6-455D-46F5-8978-DB956D923DF5}" dt="2025-09-09T07:14:57.549" v="126" actId="20577"/>
          <ac:spMkLst>
            <pc:docMk/>
            <pc:sldMk cId="1437883655" sldId="283"/>
            <ac:spMk id="7" creationId="{CB8D987D-87BB-7E1C-E6E6-BFCEB4807CA8}"/>
          </ac:spMkLst>
        </pc:spChg>
        <pc:picChg chg="del">
          <ac:chgData name="Rachel Lankester" userId="192603a1-1031-4135-8821-c8da62d2ab06" providerId="ADAL" clId="{89ED88F6-455D-46F5-8978-DB956D923DF5}" dt="2025-09-09T07:14:42.073" v="46" actId="478"/>
          <ac:picMkLst>
            <pc:docMk/>
            <pc:sldMk cId="1437883655" sldId="283"/>
            <ac:picMk id="2050" creationId="{6735342C-CC2C-36A4-B827-547935743048}"/>
          </ac:picMkLst>
        </pc:picChg>
      </pc:sldChg>
      <pc:sldChg chg="add">
        <pc:chgData name="Rachel Lankester" userId="192603a1-1031-4135-8821-c8da62d2ab06" providerId="ADAL" clId="{89ED88F6-455D-46F5-8978-DB956D923DF5}" dt="2025-09-10T07:29:05.266" v="1522" actId="2890"/>
        <pc:sldMkLst>
          <pc:docMk/>
          <pc:sldMk cId="1404308192" sldId="284"/>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9/10/2025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8" Type="http://schemas.openxmlformats.org/officeDocument/2006/relationships/image" Target="../media/image16.jpeg"/><Relationship Id="rId13" Type="http://schemas.openxmlformats.org/officeDocument/2006/relationships/image" Target="../media/image21.jpeg"/><Relationship Id="rId18" Type="http://schemas.openxmlformats.org/officeDocument/2006/relationships/image" Target="../media/image26.jpeg"/><Relationship Id="rId3" Type="http://schemas.openxmlformats.org/officeDocument/2006/relationships/image" Target="../media/image11.svg"/><Relationship Id="rId21" Type="http://schemas.openxmlformats.org/officeDocument/2006/relationships/image" Target="../media/image29.jpeg"/><Relationship Id="rId7" Type="http://schemas.openxmlformats.org/officeDocument/2006/relationships/image" Target="../media/image15.jpeg"/><Relationship Id="rId12" Type="http://schemas.openxmlformats.org/officeDocument/2006/relationships/image" Target="../media/image20.jpeg"/><Relationship Id="rId17" Type="http://schemas.openxmlformats.org/officeDocument/2006/relationships/image" Target="../media/image25.jpeg"/><Relationship Id="rId2" Type="http://schemas.openxmlformats.org/officeDocument/2006/relationships/image" Target="../media/image10.png"/><Relationship Id="rId16" Type="http://schemas.openxmlformats.org/officeDocument/2006/relationships/image" Target="../media/image24.jpeg"/><Relationship Id="rId20" Type="http://schemas.openxmlformats.org/officeDocument/2006/relationships/image" Target="../media/image28.jpeg"/><Relationship Id="rId1" Type="http://schemas.openxmlformats.org/officeDocument/2006/relationships/slideLayout" Target="../slideLayouts/slideLayout7.xml"/><Relationship Id="rId6" Type="http://schemas.openxmlformats.org/officeDocument/2006/relationships/image" Target="../media/image14.jpeg"/><Relationship Id="rId11" Type="http://schemas.openxmlformats.org/officeDocument/2006/relationships/image" Target="../media/image19.jpeg"/><Relationship Id="rId5" Type="http://schemas.openxmlformats.org/officeDocument/2006/relationships/image" Target="../media/image13.jpeg"/><Relationship Id="rId15" Type="http://schemas.openxmlformats.org/officeDocument/2006/relationships/image" Target="../media/image23.jpeg"/><Relationship Id="rId10" Type="http://schemas.openxmlformats.org/officeDocument/2006/relationships/image" Target="../media/image18.jpeg"/><Relationship Id="rId19" Type="http://schemas.openxmlformats.org/officeDocument/2006/relationships/image" Target="../media/image27.jpeg"/><Relationship Id="rId4" Type="http://schemas.openxmlformats.org/officeDocument/2006/relationships/image" Target="../media/image12.png"/><Relationship Id="rId9" Type="http://schemas.openxmlformats.org/officeDocument/2006/relationships/image" Target="../media/image17.jpeg"/><Relationship Id="rId14" Type="http://schemas.openxmlformats.org/officeDocument/2006/relationships/image" Target="../media/image22.jpeg"/></Relationships>
</file>

<file path=ppt/slides/_rels/slide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image" Target="../media/image30.png"/></Relationships>
</file>

<file path=ppt/slides/_rels/slide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image" Target="../media/image30.png"/></Relationships>
</file>

<file path=ppt/slides/_rels/slide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image" Target="../media/image30.png"/></Relationships>
</file>

<file path=ppt/slides/_rels/slide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32.png"/><Relationship Id="rId4" Type="http://schemas.openxmlformats.org/officeDocument/2006/relationships/image" Target="../media/image30.png"/></Relationships>
</file>

<file path=ppt/slides/_rels/slide9.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hyperlink" Target="mailto:admin@saintmaryscongleton.co.uk"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0.png"/></Relationships>
</file>

<file path=ppt/slides/_rels/slide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31.png"/><Relationship Id="rId4" Type="http://schemas.openxmlformats.org/officeDocument/2006/relationships/image" Target="../media/image30.png"/></Relationships>
</file>

<file path=ppt/slides/_rels/slide1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11.svg"/><Relationship Id="rId7" Type="http://schemas.openxmlformats.org/officeDocument/2006/relationships/image" Target="../media/image39.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37.svg"/><Relationship Id="rId4" Type="http://schemas.openxmlformats.org/officeDocument/2006/relationships/image" Target="../media/image36.png"/><Relationship Id="rId9" Type="http://schemas.openxmlformats.org/officeDocument/2006/relationships/image" Target="../media/image41.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Freeform 4" descr="Abstract Shape Confetti"/>
          <p:cNvSpPr/>
          <p:nvPr/>
        </p:nvSpPr>
        <p:spPr>
          <a:xfrm>
            <a:off x="15075600" y="5653304"/>
            <a:ext cx="7315200" cy="2446369"/>
          </a:xfrm>
          <a:custGeom>
            <a:avLst/>
            <a:gdLst/>
            <a:ahLst/>
            <a:cxnLst/>
            <a:rect l="l" t="t" r="r" b="b"/>
            <a:pathLst>
              <a:path w="7315200" h="2446369">
                <a:moveTo>
                  <a:pt x="0" y="0"/>
                </a:moveTo>
                <a:lnTo>
                  <a:pt x="7315200" y="0"/>
                </a:lnTo>
                <a:lnTo>
                  <a:pt x="7315200" y="2446368"/>
                </a:lnTo>
                <a:lnTo>
                  <a:pt x="0" y="244636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5" name="AutoShape 5"/>
          <p:cNvSpPr/>
          <p:nvPr/>
        </p:nvSpPr>
        <p:spPr>
          <a:xfrm>
            <a:off x="1028700" y="1028700"/>
            <a:ext cx="16230600" cy="0"/>
          </a:xfrm>
          <a:prstGeom prst="line">
            <a:avLst/>
          </a:prstGeom>
          <a:ln w="19050" cap="flat">
            <a:solidFill>
              <a:srgbClr val="223F6D"/>
            </a:solidFill>
            <a:prstDash val="solid"/>
            <a:headEnd type="none" w="sm" len="sm"/>
            <a:tailEnd type="none" w="sm" len="sm"/>
          </a:ln>
        </p:spPr>
        <p:txBody>
          <a:bodyPr/>
          <a:lstStyle/>
          <a:p>
            <a:endParaRPr lang="en-US"/>
          </a:p>
        </p:txBody>
      </p:sp>
      <p:sp>
        <p:nvSpPr>
          <p:cNvPr id="6" name="AutoShape 6"/>
          <p:cNvSpPr/>
          <p:nvPr/>
        </p:nvSpPr>
        <p:spPr>
          <a:xfrm>
            <a:off x="1028700" y="8586508"/>
            <a:ext cx="16230600" cy="0"/>
          </a:xfrm>
          <a:prstGeom prst="line">
            <a:avLst/>
          </a:prstGeom>
          <a:ln w="19050" cap="flat">
            <a:solidFill>
              <a:srgbClr val="223F6D"/>
            </a:solidFill>
            <a:prstDash val="solid"/>
            <a:headEnd type="none" w="sm" len="sm"/>
            <a:tailEnd type="none" w="sm" len="sm"/>
          </a:ln>
        </p:spPr>
        <p:txBody>
          <a:bodyPr/>
          <a:lstStyle/>
          <a:p>
            <a:endParaRPr lang="en-US"/>
          </a:p>
        </p:txBody>
      </p:sp>
      <p:grpSp>
        <p:nvGrpSpPr>
          <p:cNvPr id="7" name="Group 7"/>
          <p:cNvGrpSpPr/>
          <p:nvPr/>
        </p:nvGrpSpPr>
        <p:grpSpPr>
          <a:xfrm>
            <a:off x="1364221" y="1100137"/>
            <a:ext cx="15559559" cy="7866985"/>
            <a:chOff x="0" y="95250"/>
            <a:chExt cx="20746078" cy="10489314"/>
          </a:xfrm>
        </p:grpSpPr>
        <p:sp>
          <p:nvSpPr>
            <p:cNvPr id="8" name="TextBox 8"/>
            <p:cNvSpPr txBox="1"/>
            <p:nvPr/>
          </p:nvSpPr>
          <p:spPr>
            <a:xfrm>
              <a:off x="0" y="1111885"/>
              <a:ext cx="20746078" cy="9472679"/>
            </a:xfrm>
            <a:prstGeom prst="rect">
              <a:avLst/>
            </a:prstGeom>
          </p:spPr>
          <p:txBody>
            <a:bodyPr lIns="0" tIns="0" rIns="0" bIns="0" rtlCol="0" anchor="t">
              <a:spAutoFit/>
            </a:bodyPr>
            <a:lstStyle/>
            <a:p>
              <a:pPr algn="ctr">
                <a:lnSpc>
                  <a:spcPts val="13591"/>
                </a:lnSpc>
              </a:pPr>
              <a:endParaRPr dirty="0"/>
            </a:p>
            <a:p>
              <a:pPr marL="0" lvl="0" indent="0" algn="ctr">
                <a:lnSpc>
                  <a:spcPts val="13591"/>
                </a:lnSpc>
              </a:pPr>
              <a:r>
                <a:rPr lang="en-US" sz="13591" u="none" spc="-271" dirty="0">
                  <a:solidFill>
                    <a:srgbClr val="FFFFFF"/>
                  </a:solidFill>
                  <a:latin typeface="Carlito"/>
                  <a:ea typeface="Carlito"/>
                  <a:cs typeface="Carlito"/>
                  <a:sym typeface="Carlito"/>
                </a:rPr>
                <a:t>MEET THE TEACHER</a:t>
              </a:r>
            </a:p>
            <a:p>
              <a:pPr marL="0" lvl="0" indent="0" algn="ctr">
                <a:lnSpc>
                  <a:spcPts val="13591"/>
                </a:lnSpc>
              </a:pPr>
              <a:r>
                <a:rPr lang="en-US" sz="13591" u="none" spc="-271" dirty="0">
                  <a:solidFill>
                    <a:srgbClr val="FFFFFF"/>
                  </a:solidFill>
                  <a:latin typeface="Carlito"/>
                  <a:ea typeface="Carlito"/>
                  <a:cs typeface="Carlito"/>
                  <a:sym typeface="Carlito"/>
                </a:rPr>
                <a:t>SEPTEMBER 2026</a:t>
              </a:r>
            </a:p>
            <a:p>
              <a:pPr marL="0" lvl="0" indent="0" algn="ctr">
                <a:lnSpc>
                  <a:spcPts val="14591"/>
                </a:lnSpc>
              </a:pPr>
              <a:endParaRPr lang="en-US" sz="13591" u="none" spc="-271" dirty="0">
                <a:solidFill>
                  <a:srgbClr val="FFFFFF"/>
                </a:solidFill>
                <a:latin typeface="Carlito"/>
                <a:ea typeface="Carlito"/>
                <a:cs typeface="Carlito"/>
                <a:sym typeface="Carlito"/>
              </a:endParaRPr>
            </a:p>
          </p:txBody>
        </p:sp>
        <p:sp>
          <p:nvSpPr>
            <p:cNvPr id="9" name="TextBox 9"/>
            <p:cNvSpPr txBox="1"/>
            <p:nvPr/>
          </p:nvSpPr>
          <p:spPr>
            <a:xfrm>
              <a:off x="2270760" y="95250"/>
              <a:ext cx="16204558" cy="1018117"/>
            </a:xfrm>
            <a:prstGeom prst="rect">
              <a:avLst/>
            </a:prstGeom>
          </p:spPr>
          <p:txBody>
            <a:bodyPr lIns="0" tIns="0" rIns="0" bIns="0" rtlCol="0" anchor="t">
              <a:spAutoFit/>
            </a:bodyPr>
            <a:lstStyle/>
            <a:p>
              <a:pPr marL="0" lvl="0" indent="0" algn="ctr">
                <a:lnSpc>
                  <a:spcPts val="5500"/>
                </a:lnSpc>
              </a:pPr>
              <a:r>
                <a:rPr lang="en-US" sz="5500" i="1">
                  <a:solidFill>
                    <a:srgbClr val="FFFFFF"/>
                  </a:solidFill>
                  <a:latin typeface="Radley Italics"/>
                  <a:ea typeface="Radley Italics"/>
                  <a:cs typeface="Radley Italics"/>
                  <a:sym typeface="Radley Italics"/>
                </a:rPr>
                <a:t>Saint Mary’s Catholic Primary School</a:t>
              </a:r>
            </a:p>
          </p:txBody>
        </p:sp>
      </p:grpSp>
      <p:sp>
        <p:nvSpPr>
          <p:cNvPr id="10" name="Freeform 10"/>
          <p:cNvSpPr/>
          <p:nvPr/>
        </p:nvSpPr>
        <p:spPr>
          <a:xfrm>
            <a:off x="-1124992" y="1298368"/>
            <a:ext cx="3312942" cy="4114800"/>
          </a:xfrm>
          <a:custGeom>
            <a:avLst/>
            <a:gdLst/>
            <a:ahLst/>
            <a:cxnLst/>
            <a:rect l="l" t="t" r="r" b="b"/>
            <a:pathLst>
              <a:path w="3312942" h="4114800">
                <a:moveTo>
                  <a:pt x="0" y="0"/>
                </a:moveTo>
                <a:lnTo>
                  <a:pt x="3312942" y="0"/>
                </a:lnTo>
                <a:lnTo>
                  <a:pt x="3312942"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11" name="Freeform 11"/>
          <p:cNvSpPr/>
          <p:nvPr/>
        </p:nvSpPr>
        <p:spPr>
          <a:xfrm>
            <a:off x="15817724" y="239016"/>
            <a:ext cx="2212110" cy="2681070"/>
          </a:xfrm>
          <a:custGeom>
            <a:avLst/>
            <a:gdLst/>
            <a:ahLst/>
            <a:cxnLst/>
            <a:rect l="l" t="t" r="r" b="b"/>
            <a:pathLst>
              <a:path w="2212110" h="2681070">
                <a:moveTo>
                  <a:pt x="0" y="0"/>
                </a:moveTo>
                <a:lnTo>
                  <a:pt x="2212110" y="0"/>
                </a:lnTo>
                <a:lnTo>
                  <a:pt x="2212110" y="2681070"/>
                </a:lnTo>
                <a:lnTo>
                  <a:pt x="0" y="2681070"/>
                </a:lnTo>
                <a:lnTo>
                  <a:pt x="0" y="0"/>
                </a:lnTo>
                <a:close/>
              </a:path>
            </a:pathLst>
          </a:custGeom>
          <a:blipFill>
            <a:blip r:embed="rId8"/>
            <a:stretch>
              <a:fillRect/>
            </a:stretch>
          </a:blipFill>
        </p:spPr>
        <p:txBody>
          <a:bodyPr/>
          <a:lstStyle/>
          <a:p>
            <a:endParaRPr lang="en-US"/>
          </a:p>
        </p:txBody>
      </p:sp>
      <p:sp>
        <p:nvSpPr>
          <p:cNvPr id="12" name="Freeform 12"/>
          <p:cNvSpPr/>
          <p:nvPr/>
        </p:nvSpPr>
        <p:spPr>
          <a:xfrm>
            <a:off x="495938" y="239016"/>
            <a:ext cx="2492593" cy="2118704"/>
          </a:xfrm>
          <a:custGeom>
            <a:avLst/>
            <a:gdLst/>
            <a:ahLst/>
            <a:cxnLst/>
            <a:rect l="l" t="t" r="r" b="b"/>
            <a:pathLst>
              <a:path w="2492593" h="2118704">
                <a:moveTo>
                  <a:pt x="0" y="0"/>
                </a:moveTo>
                <a:lnTo>
                  <a:pt x="2492593" y="0"/>
                </a:lnTo>
                <a:lnTo>
                  <a:pt x="2492593" y="2118704"/>
                </a:lnTo>
                <a:lnTo>
                  <a:pt x="0" y="2118704"/>
                </a:lnTo>
                <a:lnTo>
                  <a:pt x="0" y="0"/>
                </a:lnTo>
                <a:close/>
              </a:path>
            </a:pathLst>
          </a:custGeom>
          <a:blipFill>
            <a:blip r:embed="rId9"/>
            <a:stretch>
              <a:fillRect/>
            </a:stretch>
          </a:blipFill>
        </p:spPr>
        <p:txBody>
          <a:bodyPr/>
          <a:lstStyle/>
          <a:p>
            <a:endParaRPr lang="en-US"/>
          </a:p>
        </p:txBody>
      </p:sp>
      <p:sp>
        <p:nvSpPr>
          <p:cNvPr id="13" name="TextBox 13"/>
          <p:cNvSpPr txBox="1"/>
          <p:nvPr/>
        </p:nvSpPr>
        <p:spPr>
          <a:xfrm>
            <a:off x="1028700" y="7484782"/>
            <a:ext cx="16230600" cy="1383649"/>
          </a:xfrm>
          <a:prstGeom prst="rect">
            <a:avLst/>
          </a:prstGeom>
        </p:spPr>
        <p:txBody>
          <a:bodyPr lIns="0" tIns="0" rIns="0" bIns="0" rtlCol="0" anchor="t">
            <a:spAutoFit/>
          </a:bodyPr>
          <a:lstStyle/>
          <a:p>
            <a:pPr marL="0" lvl="0" indent="0" algn="ctr">
              <a:lnSpc>
                <a:spcPts val="11479"/>
              </a:lnSpc>
              <a:spcBef>
                <a:spcPct val="0"/>
              </a:spcBef>
            </a:pPr>
            <a:r>
              <a:rPr lang="en-US" sz="8199" b="1" spc="1090" dirty="0">
                <a:solidFill>
                  <a:srgbClr val="FFFFFF"/>
                </a:solidFill>
                <a:latin typeface="Carlito Bold"/>
                <a:ea typeface="Carlito Bold"/>
                <a:cs typeface="Carlito Bold"/>
                <a:sym typeface="Carlito Bold"/>
              </a:rPr>
              <a:t>Nursery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p:cNvGrpSpPr/>
          <p:nvPr/>
        </p:nvGrpSpPr>
        <p:grpSpPr>
          <a:xfrm>
            <a:off x="9953975" y="800100"/>
            <a:ext cx="8369277" cy="10287000"/>
            <a:chOff x="0" y="0"/>
            <a:chExt cx="1968573" cy="2419649"/>
          </a:xfrm>
        </p:grpSpPr>
        <p:sp>
          <p:nvSpPr>
            <p:cNvPr id="5" name="Freeform 5"/>
            <p:cNvSpPr/>
            <p:nvPr/>
          </p:nvSpPr>
          <p:spPr>
            <a:xfrm>
              <a:off x="0" y="0"/>
              <a:ext cx="1968573" cy="2419649"/>
            </a:xfrm>
            <a:custGeom>
              <a:avLst/>
              <a:gdLst/>
              <a:ahLst/>
              <a:cxnLst/>
              <a:rect l="l" t="t" r="r" b="b"/>
              <a:pathLst>
                <a:path w="1968573" h="2419649">
                  <a:moveTo>
                    <a:pt x="0" y="0"/>
                  </a:moveTo>
                  <a:lnTo>
                    <a:pt x="1968573" y="0"/>
                  </a:lnTo>
                  <a:lnTo>
                    <a:pt x="1968573" y="2419649"/>
                  </a:lnTo>
                  <a:lnTo>
                    <a:pt x="0" y="2419649"/>
                  </a:lnTo>
                  <a:close/>
                </a:path>
              </a:pathLst>
            </a:custGeom>
            <a:solidFill>
              <a:srgbClr val="FFFFFF"/>
            </a:solidFill>
          </p:spPr>
          <p:txBody>
            <a:bodyPr/>
            <a:lstStyle/>
            <a:p>
              <a:endParaRPr lang="en-US"/>
            </a:p>
          </p:txBody>
        </p:sp>
        <p:sp>
          <p:nvSpPr>
            <p:cNvPr id="6" name="TextBox 6"/>
            <p:cNvSpPr txBox="1"/>
            <p:nvPr/>
          </p:nvSpPr>
          <p:spPr>
            <a:xfrm>
              <a:off x="0" y="-76200"/>
              <a:ext cx="1968573" cy="2495849"/>
            </a:xfrm>
            <a:prstGeom prst="rect">
              <a:avLst/>
            </a:prstGeom>
          </p:spPr>
          <p:txBody>
            <a:bodyPr lIns="50800" tIns="50800" rIns="50800" bIns="50800" rtlCol="0" anchor="ctr"/>
            <a:lstStyle/>
            <a:p>
              <a:pPr algn="ctr">
                <a:lnSpc>
                  <a:spcPts val="2800"/>
                </a:lnSpc>
              </a:pPr>
              <a:endParaRPr/>
            </a:p>
          </p:txBody>
        </p:sp>
      </p:grpSp>
      <p:grpSp>
        <p:nvGrpSpPr>
          <p:cNvPr id="7" name="Group 7"/>
          <p:cNvGrpSpPr/>
          <p:nvPr/>
        </p:nvGrpSpPr>
        <p:grpSpPr>
          <a:xfrm>
            <a:off x="1028700" y="2099857"/>
            <a:ext cx="6666171" cy="2339100"/>
            <a:chOff x="0" y="57150"/>
            <a:chExt cx="8888228" cy="3118800"/>
          </a:xfrm>
        </p:grpSpPr>
        <p:sp>
          <p:nvSpPr>
            <p:cNvPr id="8" name="AutoShape 8"/>
            <p:cNvSpPr/>
            <p:nvPr/>
          </p:nvSpPr>
          <p:spPr>
            <a:xfrm>
              <a:off x="0" y="3175950"/>
              <a:ext cx="8888228" cy="0"/>
            </a:xfrm>
            <a:prstGeom prst="line">
              <a:avLst/>
            </a:prstGeom>
            <a:ln w="25400" cap="flat">
              <a:solidFill>
                <a:srgbClr val="FFFFFF"/>
              </a:solidFill>
              <a:prstDash val="solid"/>
              <a:headEnd type="none" w="sm" len="sm"/>
              <a:tailEnd type="none" w="sm" len="sm"/>
            </a:ln>
          </p:spPr>
          <p:txBody>
            <a:bodyPr/>
            <a:lstStyle/>
            <a:p>
              <a:endParaRPr lang="en-US"/>
            </a:p>
          </p:txBody>
        </p:sp>
        <p:sp>
          <p:nvSpPr>
            <p:cNvPr id="9" name="TextBox 9"/>
            <p:cNvSpPr txBox="1"/>
            <p:nvPr/>
          </p:nvSpPr>
          <p:spPr>
            <a:xfrm>
              <a:off x="0" y="57150"/>
              <a:ext cx="8888228" cy="1358479"/>
            </a:xfrm>
            <a:prstGeom prst="rect">
              <a:avLst/>
            </a:prstGeom>
          </p:spPr>
          <p:txBody>
            <a:bodyPr lIns="0" tIns="0" rIns="0" bIns="0" rtlCol="0" anchor="t">
              <a:spAutoFit/>
            </a:bodyPr>
            <a:lstStyle/>
            <a:p>
              <a:pPr marL="0" lvl="0" indent="0" algn="l">
                <a:lnSpc>
                  <a:spcPts val="7840"/>
                </a:lnSpc>
                <a:spcBef>
                  <a:spcPct val="0"/>
                </a:spcBef>
              </a:pPr>
              <a:r>
                <a:rPr lang="en-US" sz="7000" spc="-140" dirty="0">
                  <a:solidFill>
                    <a:srgbClr val="FFFFFF"/>
                  </a:solidFill>
                  <a:latin typeface="Radley"/>
                  <a:ea typeface="Radley"/>
                  <a:cs typeface="Radley"/>
                  <a:sym typeface="Radley"/>
                </a:rPr>
                <a:t>Class Teachers</a:t>
              </a:r>
            </a:p>
          </p:txBody>
        </p:sp>
        <p:sp>
          <p:nvSpPr>
            <p:cNvPr id="10" name="TextBox 10"/>
            <p:cNvSpPr txBox="1"/>
            <p:nvPr/>
          </p:nvSpPr>
          <p:spPr>
            <a:xfrm>
              <a:off x="0" y="1855150"/>
              <a:ext cx="8888228" cy="709169"/>
            </a:xfrm>
            <a:prstGeom prst="rect">
              <a:avLst/>
            </a:prstGeom>
          </p:spPr>
          <p:txBody>
            <a:bodyPr lIns="0" tIns="0" rIns="0" bIns="0" rtlCol="0" anchor="t">
              <a:spAutoFit/>
            </a:bodyPr>
            <a:lstStyle/>
            <a:p>
              <a:pPr marL="0" lvl="0" indent="0" algn="l">
                <a:lnSpc>
                  <a:spcPts val="4199"/>
                </a:lnSpc>
                <a:spcBef>
                  <a:spcPct val="0"/>
                </a:spcBef>
              </a:pPr>
              <a:r>
                <a:rPr lang="en-US" sz="3499" i="1" dirty="0">
                  <a:solidFill>
                    <a:srgbClr val="FFFFFF"/>
                  </a:solidFill>
                  <a:latin typeface="Radley Italics"/>
                  <a:ea typeface="Radley Italics"/>
                  <a:cs typeface="Radley Italics"/>
                  <a:sym typeface="Radley Italics"/>
                </a:rPr>
                <a:t>Miss Lankester</a:t>
              </a:r>
            </a:p>
          </p:txBody>
        </p:sp>
      </p:grpSp>
      <p:grpSp>
        <p:nvGrpSpPr>
          <p:cNvPr id="11" name="Group 11"/>
          <p:cNvGrpSpPr/>
          <p:nvPr/>
        </p:nvGrpSpPr>
        <p:grpSpPr>
          <a:xfrm>
            <a:off x="1028700" y="5186363"/>
            <a:ext cx="6666171" cy="3948195"/>
            <a:chOff x="0" y="57150"/>
            <a:chExt cx="8888228" cy="5264260"/>
          </a:xfrm>
        </p:grpSpPr>
        <p:sp>
          <p:nvSpPr>
            <p:cNvPr id="12" name="AutoShape 12"/>
            <p:cNvSpPr/>
            <p:nvPr/>
          </p:nvSpPr>
          <p:spPr>
            <a:xfrm>
              <a:off x="0" y="5195250"/>
              <a:ext cx="8888228" cy="0"/>
            </a:xfrm>
            <a:prstGeom prst="line">
              <a:avLst/>
            </a:prstGeom>
            <a:ln w="25400" cap="flat">
              <a:solidFill>
                <a:srgbClr val="FFFFFF"/>
              </a:solidFill>
              <a:prstDash val="solid"/>
              <a:headEnd type="none" w="sm" len="sm"/>
              <a:tailEnd type="none" w="sm" len="sm"/>
            </a:ln>
          </p:spPr>
          <p:txBody>
            <a:bodyPr/>
            <a:lstStyle/>
            <a:p>
              <a:endParaRPr lang="en-US"/>
            </a:p>
          </p:txBody>
        </p:sp>
        <p:sp>
          <p:nvSpPr>
            <p:cNvPr id="13" name="TextBox 13"/>
            <p:cNvSpPr txBox="1"/>
            <p:nvPr/>
          </p:nvSpPr>
          <p:spPr>
            <a:xfrm>
              <a:off x="0" y="57150"/>
              <a:ext cx="8888228" cy="2679279"/>
            </a:xfrm>
            <a:prstGeom prst="rect">
              <a:avLst/>
            </a:prstGeom>
          </p:spPr>
          <p:txBody>
            <a:bodyPr lIns="0" tIns="0" rIns="0" bIns="0" rtlCol="0" anchor="t">
              <a:spAutoFit/>
            </a:bodyPr>
            <a:lstStyle/>
            <a:p>
              <a:pPr marL="0" lvl="0" indent="0" algn="l">
                <a:lnSpc>
                  <a:spcPts val="7840"/>
                </a:lnSpc>
                <a:spcBef>
                  <a:spcPct val="0"/>
                </a:spcBef>
              </a:pPr>
              <a:r>
                <a:rPr lang="en-US" sz="7000" spc="-140">
                  <a:solidFill>
                    <a:srgbClr val="FFFFFF"/>
                  </a:solidFill>
                  <a:latin typeface="Radley"/>
                  <a:ea typeface="Radley"/>
                  <a:cs typeface="Radley"/>
                  <a:sym typeface="Radley"/>
                </a:rPr>
                <a:t>Teaching Assistants</a:t>
              </a:r>
            </a:p>
          </p:txBody>
        </p:sp>
        <p:sp>
          <p:nvSpPr>
            <p:cNvPr id="14" name="TextBox 14"/>
            <p:cNvSpPr txBox="1"/>
            <p:nvPr/>
          </p:nvSpPr>
          <p:spPr>
            <a:xfrm>
              <a:off x="0" y="3175950"/>
              <a:ext cx="8888228" cy="2145460"/>
            </a:xfrm>
            <a:prstGeom prst="rect">
              <a:avLst/>
            </a:prstGeom>
          </p:spPr>
          <p:txBody>
            <a:bodyPr lIns="0" tIns="0" rIns="0" bIns="0" rtlCol="0" anchor="t">
              <a:spAutoFit/>
            </a:bodyPr>
            <a:lstStyle/>
            <a:p>
              <a:pPr algn="l">
                <a:lnSpc>
                  <a:spcPts val="4199"/>
                </a:lnSpc>
              </a:pPr>
              <a:r>
                <a:rPr lang="en-US" sz="3499" i="1" dirty="0">
                  <a:solidFill>
                    <a:srgbClr val="FFFFFF"/>
                  </a:solidFill>
                  <a:latin typeface="Radley Italics"/>
                  <a:ea typeface="Radley Italics"/>
                  <a:cs typeface="Radley Italics"/>
                  <a:sym typeface="Radley Italics"/>
                </a:rPr>
                <a:t>Miss Manley (PPA cover)</a:t>
              </a:r>
            </a:p>
            <a:p>
              <a:pPr marL="0" lvl="0" indent="0" algn="l">
                <a:lnSpc>
                  <a:spcPts val="4199"/>
                </a:lnSpc>
                <a:spcBef>
                  <a:spcPct val="0"/>
                </a:spcBef>
              </a:pPr>
              <a:r>
                <a:rPr lang="en-US" sz="3499" i="1" dirty="0" err="1">
                  <a:solidFill>
                    <a:srgbClr val="FFFFFF"/>
                  </a:solidFill>
                  <a:latin typeface="Radley Italics"/>
                  <a:ea typeface="Radley Italics"/>
                  <a:cs typeface="Radley Italics"/>
                  <a:sym typeface="Radley Italics"/>
                </a:rPr>
                <a:t>Mrs</a:t>
              </a:r>
              <a:r>
                <a:rPr lang="en-US" sz="3499" i="1" dirty="0">
                  <a:solidFill>
                    <a:srgbClr val="FFFFFF"/>
                  </a:solidFill>
                  <a:latin typeface="Radley Italics"/>
                  <a:ea typeface="Radley Italics"/>
                  <a:cs typeface="Radley Italics"/>
                  <a:sym typeface="Radley Italics"/>
                </a:rPr>
                <a:t> Borg-Heffernan</a:t>
              </a:r>
            </a:p>
            <a:p>
              <a:pPr marL="0" lvl="0" indent="0" algn="l">
                <a:lnSpc>
                  <a:spcPts val="4199"/>
                </a:lnSpc>
                <a:spcBef>
                  <a:spcPct val="0"/>
                </a:spcBef>
              </a:pPr>
              <a:r>
                <a:rPr lang="en-US" sz="3499" i="1" dirty="0" err="1">
                  <a:solidFill>
                    <a:srgbClr val="FFFFFF"/>
                  </a:solidFill>
                  <a:latin typeface="Radley Italics"/>
                  <a:ea typeface="Radley Italics"/>
                  <a:cs typeface="Radley Italics"/>
                  <a:sym typeface="Radley Italics"/>
                </a:rPr>
                <a:t>Mrs</a:t>
              </a:r>
              <a:r>
                <a:rPr lang="en-US" sz="3499" i="1" dirty="0">
                  <a:solidFill>
                    <a:srgbClr val="FFFFFF"/>
                  </a:solidFill>
                  <a:latin typeface="Radley Italics"/>
                  <a:ea typeface="Radley Italics"/>
                  <a:cs typeface="Radley Italics"/>
                  <a:sym typeface="Radley Italics"/>
                </a:rPr>
                <a:t> Luby</a:t>
              </a:r>
            </a:p>
          </p:txBody>
        </p:sp>
      </p:grpSp>
      <p:sp>
        <p:nvSpPr>
          <p:cNvPr id="18" name="TextBox 9">
            <a:extLst>
              <a:ext uri="{FF2B5EF4-FFF2-40B4-BE49-F238E27FC236}">
                <a16:creationId xmlns:a16="http://schemas.microsoft.com/office/drawing/2014/main" id="{BF0A01FC-1FE9-7DF1-B88F-8F6B07F4E23E}"/>
              </a:ext>
            </a:extLst>
          </p:cNvPr>
          <p:cNvSpPr txBox="1"/>
          <p:nvPr/>
        </p:nvSpPr>
        <p:spPr>
          <a:xfrm>
            <a:off x="10805527" y="5189176"/>
            <a:ext cx="6666171" cy="1170770"/>
          </a:xfrm>
          <a:prstGeom prst="rect">
            <a:avLst/>
          </a:prstGeom>
        </p:spPr>
        <p:txBody>
          <a:bodyPr lIns="0" tIns="0" rIns="0" bIns="0" rtlCol="0" anchor="t">
            <a:spAutoFit/>
          </a:bodyPr>
          <a:lstStyle/>
          <a:p>
            <a:pPr marL="0" lvl="0" indent="0" algn="ctr">
              <a:lnSpc>
                <a:spcPts val="7840"/>
              </a:lnSpc>
              <a:spcBef>
                <a:spcPct val="0"/>
              </a:spcBef>
            </a:pPr>
            <a:r>
              <a:rPr lang="en-US" sz="11500" spc="-140" dirty="0">
                <a:latin typeface="Radley"/>
                <a:ea typeface="Radley"/>
                <a:cs typeface="Radley"/>
                <a:sym typeface="Radley"/>
              </a:rPr>
              <a:t>Nursery</a:t>
            </a:r>
            <a:endParaRPr lang="en-US" sz="7000" spc="-140" dirty="0">
              <a:latin typeface="Radley"/>
              <a:ea typeface="Radley"/>
              <a:cs typeface="Radley"/>
              <a:sym typeface="Radley"/>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p:cNvGrpSpPr/>
          <p:nvPr/>
        </p:nvGrpSpPr>
        <p:grpSpPr>
          <a:xfrm>
            <a:off x="9311198" y="-219986"/>
            <a:ext cx="9176523" cy="10726972"/>
            <a:chOff x="0" y="0"/>
            <a:chExt cx="2416862" cy="2825211"/>
          </a:xfrm>
        </p:grpSpPr>
        <p:sp>
          <p:nvSpPr>
            <p:cNvPr id="5" name="Freeform 5"/>
            <p:cNvSpPr/>
            <p:nvPr/>
          </p:nvSpPr>
          <p:spPr>
            <a:xfrm>
              <a:off x="0" y="0"/>
              <a:ext cx="2416862" cy="2825211"/>
            </a:xfrm>
            <a:custGeom>
              <a:avLst/>
              <a:gdLst/>
              <a:ahLst/>
              <a:cxnLst/>
              <a:rect l="l" t="t" r="r" b="b"/>
              <a:pathLst>
                <a:path w="2416862" h="2825211">
                  <a:moveTo>
                    <a:pt x="0" y="0"/>
                  </a:moveTo>
                  <a:lnTo>
                    <a:pt x="2416862" y="0"/>
                  </a:lnTo>
                  <a:lnTo>
                    <a:pt x="2416862" y="2825211"/>
                  </a:lnTo>
                  <a:lnTo>
                    <a:pt x="0" y="2825211"/>
                  </a:lnTo>
                  <a:close/>
                </a:path>
              </a:pathLst>
            </a:custGeom>
            <a:solidFill>
              <a:srgbClr val="FFFFFF"/>
            </a:solidFill>
          </p:spPr>
          <p:txBody>
            <a:bodyPr/>
            <a:lstStyle/>
            <a:p>
              <a:endParaRPr lang="en-US"/>
            </a:p>
          </p:txBody>
        </p:sp>
        <p:sp>
          <p:nvSpPr>
            <p:cNvPr id="6" name="TextBox 6"/>
            <p:cNvSpPr txBox="1"/>
            <p:nvPr/>
          </p:nvSpPr>
          <p:spPr>
            <a:xfrm>
              <a:off x="0" y="-38100"/>
              <a:ext cx="2416862" cy="2863311"/>
            </a:xfrm>
            <a:prstGeom prst="rect">
              <a:avLst/>
            </a:prstGeom>
          </p:spPr>
          <p:txBody>
            <a:bodyPr lIns="50800" tIns="50800" rIns="50800" bIns="50800" rtlCol="0" anchor="ctr"/>
            <a:lstStyle/>
            <a:p>
              <a:pPr algn="ctr">
                <a:lnSpc>
                  <a:spcPts val="1872"/>
                </a:lnSpc>
              </a:pPr>
              <a:endParaRPr/>
            </a:p>
          </p:txBody>
        </p:sp>
      </p:grpSp>
      <p:grpSp>
        <p:nvGrpSpPr>
          <p:cNvPr id="8" name="Group 8"/>
          <p:cNvGrpSpPr/>
          <p:nvPr/>
        </p:nvGrpSpPr>
        <p:grpSpPr>
          <a:xfrm>
            <a:off x="387881" y="-219986"/>
            <a:ext cx="7159557" cy="2195434"/>
            <a:chOff x="0" y="0"/>
            <a:chExt cx="9546076" cy="2927245"/>
          </a:xfrm>
        </p:grpSpPr>
        <p:sp>
          <p:nvSpPr>
            <p:cNvPr id="9" name="TextBox 9"/>
            <p:cNvSpPr txBox="1"/>
            <p:nvPr/>
          </p:nvSpPr>
          <p:spPr>
            <a:xfrm>
              <a:off x="0" y="1140292"/>
              <a:ext cx="9546076" cy="1786953"/>
            </a:xfrm>
            <a:prstGeom prst="rect">
              <a:avLst/>
            </a:prstGeom>
          </p:spPr>
          <p:txBody>
            <a:bodyPr lIns="0" tIns="0" rIns="0" bIns="0" rtlCol="0" anchor="t">
              <a:spAutoFit/>
            </a:bodyPr>
            <a:lstStyle/>
            <a:p>
              <a:pPr marL="0" lvl="0" indent="0" algn="l">
                <a:lnSpc>
                  <a:spcPts val="5202"/>
                </a:lnSpc>
              </a:pPr>
              <a:r>
                <a:rPr lang="en-US" sz="4645" spc="-92">
                  <a:solidFill>
                    <a:srgbClr val="FFFFFF"/>
                  </a:solidFill>
                  <a:latin typeface="Radley"/>
                  <a:ea typeface="Radley"/>
                  <a:cs typeface="Radley"/>
                  <a:sym typeface="Radley"/>
                </a:rPr>
                <a:t>Timetable</a:t>
              </a:r>
            </a:p>
            <a:p>
              <a:pPr marL="0" lvl="0" indent="0" algn="l">
                <a:lnSpc>
                  <a:spcPts val="5202"/>
                </a:lnSpc>
              </a:pPr>
              <a:endParaRPr lang="en-US" sz="4645" spc="-92">
                <a:solidFill>
                  <a:srgbClr val="FFFFFF"/>
                </a:solidFill>
                <a:latin typeface="Radley"/>
                <a:ea typeface="Radley"/>
                <a:cs typeface="Radley"/>
                <a:sym typeface="Radley"/>
              </a:endParaRPr>
            </a:p>
          </p:txBody>
        </p:sp>
        <p:sp>
          <p:nvSpPr>
            <p:cNvPr id="10" name="TextBox 10"/>
            <p:cNvSpPr txBox="1"/>
            <p:nvPr/>
          </p:nvSpPr>
          <p:spPr>
            <a:xfrm>
              <a:off x="0" y="57150"/>
              <a:ext cx="9546076" cy="522087"/>
            </a:xfrm>
            <a:prstGeom prst="rect">
              <a:avLst/>
            </a:prstGeom>
          </p:spPr>
          <p:txBody>
            <a:bodyPr lIns="0" tIns="0" rIns="0" bIns="0" rtlCol="0" anchor="t">
              <a:spAutoFit/>
            </a:bodyPr>
            <a:lstStyle/>
            <a:p>
              <a:pPr marL="0" lvl="0" indent="0" algn="l">
                <a:lnSpc>
                  <a:spcPts val="2853"/>
                </a:lnSpc>
              </a:pPr>
              <a:endParaRPr/>
            </a:p>
          </p:txBody>
        </p:sp>
      </p:grpSp>
      <p:pic>
        <p:nvPicPr>
          <p:cNvPr id="12" name="Picture 11" descr="A screenshot of a computer&#10;&#10;AI-generated content may be incorrect.">
            <a:extLst>
              <a:ext uri="{FF2B5EF4-FFF2-40B4-BE49-F238E27FC236}">
                <a16:creationId xmlns:a16="http://schemas.microsoft.com/office/drawing/2014/main" id="{2626BDF0-8E79-81AF-EFF5-81BF738562A9}"/>
              </a:ext>
            </a:extLst>
          </p:cNvPr>
          <p:cNvPicPr>
            <a:picLocks noChangeAspect="1"/>
          </p:cNvPicPr>
          <p:nvPr/>
        </p:nvPicPr>
        <p:blipFill>
          <a:blip r:embed="rId4">
            <a:extLst>
              <a:ext uri="{28A0092B-C50C-407E-A947-70E740481C1C}">
                <a14:useLocalDpi xmlns:a14="http://schemas.microsoft.com/office/drawing/2010/main" val="0"/>
              </a:ext>
            </a:extLst>
          </a:blip>
          <a:srcRect l="19681" t="22064" r="18085" b="22128"/>
          <a:stretch>
            <a:fillRect/>
          </a:stretch>
        </p:blipFill>
        <p:spPr>
          <a:xfrm>
            <a:off x="1984846" y="1439304"/>
            <a:ext cx="14652704" cy="821246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p:cNvGrpSpPr/>
        <p:nvPr/>
      </p:nvGrpSpPr>
      <p:grpSpPr>
        <a:xfrm>
          <a:off x="0" y="0"/>
          <a:ext cx="0" cy="0"/>
          <a:chOff x="0" y="0"/>
          <a:chExt cx="0" cy="0"/>
        </a:xfrm>
      </p:grpSpPr>
      <p:sp>
        <p:nvSpPr>
          <p:cNvPr id="2" name="Freeform 2" descr="Abstract Shape"/>
          <p:cNvSpPr/>
          <p:nvPr/>
        </p:nvSpPr>
        <p:spPr>
          <a:xfrm>
            <a:off x="15231481" y="7496165"/>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TextBox 4"/>
          <p:cNvSpPr txBox="1"/>
          <p:nvPr/>
        </p:nvSpPr>
        <p:spPr>
          <a:xfrm>
            <a:off x="7611140" y="176403"/>
            <a:ext cx="3056860" cy="961802"/>
          </a:xfrm>
          <a:prstGeom prst="rect">
            <a:avLst/>
          </a:prstGeom>
        </p:spPr>
        <p:txBody>
          <a:bodyPr wrap="square" lIns="0" tIns="0" rIns="0" bIns="0" rtlCol="0" anchor="t">
            <a:spAutoFit/>
          </a:bodyPr>
          <a:lstStyle/>
          <a:p>
            <a:pPr algn="l">
              <a:lnSpc>
                <a:spcPts val="7543"/>
              </a:lnSpc>
            </a:pPr>
            <a:r>
              <a:rPr lang="en-US" sz="6285" spc="-125" dirty="0">
                <a:solidFill>
                  <a:srgbClr val="FFFFFF"/>
                </a:solidFill>
                <a:latin typeface="Radley"/>
                <a:ea typeface="Radley"/>
                <a:cs typeface="Radley"/>
                <a:sym typeface="Radley"/>
              </a:rPr>
              <a:t>Topics</a:t>
            </a:r>
          </a:p>
        </p:txBody>
      </p:sp>
      <p:sp>
        <p:nvSpPr>
          <p:cNvPr id="5" name="TextBox 5"/>
          <p:cNvSpPr txBox="1"/>
          <p:nvPr/>
        </p:nvSpPr>
        <p:spPr>
          <a:xfrm>
            <a:off x="372454" y="1298461"/>
            <a:ext cx="12200546" cy="1660776"/>
          </a:xfrm>
          <a:prstGeom prst="rect">
            <a:avLst/>
          </a:prstGeom>
        </p:spPr>
        <p:txBody>
          <a:bodyPr wrap="square" lIns="0" tIns="0" rIns="0" bIns="0" rtlCol="0" anchor="t">
            <a:spAutoFit/>
          </a:bodyPr>
          <a:lstStyle/>
          <a:p>
            <a:pPr marL="277475" lvl="1" algn="l">
              <a:lnSpc>
                <a:spcPts val="3199"/>
              </a:lnSpc>
            </a:pPr>
            <a:r>
              <a:rPr lang="en-US" sz="3600" dirty="0">
                <a:solidFill>
                  <a:srgbClr val="FFFFFF"/>
                </a:solidFill>
                <a:latin typeface="Carlito" panose="020B0604020202020204" charset="0"/>
                <a:ea typeface="Radley Italics"/>
                <a:cs typeface="Carlito" panose="020B0604020202020204" charset="0"/>
                <a:sym typeface="Radley Italics"/>
              </a:rPr>
              <a:t>Each half-term, we have an over-arching topic in the EYFS. We use high-quality texts to guide and support the children’s learning and expose them to a range of themes and experiences.</a:t>
            </a:r>
          </a:p>
        </p:txBody>
      </p:sp>
      <p:sp>
        <p:nvSpPr>
          <p:cNvPr id="18" name="TextBox 18"/>
          <p:cNvSpPr txBox="1"/>
          <p:nvPr/>
        </p:nvSpPr>
        <p:spPr>
          <a:xfrm>
            <a:off x="762000" y="3961806"/>
            <a:ext cx="2078850" cy="951799"/>
          </a:xfrm>
          <a:prstGeom prst="rect">
            <a:avLst/>
          </a:prstGeom>
        </p:spPr>
        <p:txBody>
          <a:bodyPr wrap="square" lIns="0" tIns="0" rIns="0" bIns="0" rtlCol="0" anchor="t">
            <a:spAutoFit/>
          </a:bodyPr>
          <a:lstStyle/>
          <a:p>
            <a:pPr>
              <a:lnSpc>
                <a:spcPts val="2487"/>
              </a:lnSpc>
            </a:pPr>
            <a:r>
              <a:rPr lang="en-US" sz="2073" spc="275" dirty="0">
                <a:solidFill>
                  <a:srgbClr val="FFFFFF"/>
                </a:solidFill>
                <a:latin typeface="Carlito"/>
                <a:ea typeface="Carlito"/>
                <a:cs typeface="Carlito"/>
                <a:sym typeface="Carlito"/>
              </a:rPr>
              <a:t>AUTUMN 1 – Homes and Families</a:t>
            </a:r>
          </a:p>
        </p:txBody>
      </p:sp>
      <p:sp>
        <p:nvSpPr>
          <p:cNvPr id="19" name="TextBox 19"/>
          <p:cNvSpPr txBox="1"/>
          <p:nvPr/>
        </p:nvSpPr>
        <p:spPr>
          <a:xfrm>
            <a:off x="762000" y="5496060"/>
            <a:ext cx="2350006" cy="951799"/>
          </a:xfrm>
          <a:prstGeom prst="rect">
            <a:avLst/>
          </a:prstGeom>
        </p:spPr>
        <p:txBody>
          <a:bodyPr wrap="square" lIns="0" tIns="0" rIns="0" bIns="0" rtlCol="0" anchor="t">
            <a:spAutoFit/>
          </a:bodyPr>
          <a:lstStyle/>
          <a:p>
            <a:pPr algn="l">
              <a:lnSpc>
                <a:spcPts val="2487"/>
              </a:lnSpc>
            </a:pPr>
            <a:r>
              <a:rPr lang="en-US" sz="2073" spc="275" dirty="0">
                <a:solidFill>
                  <a:srgbClr val="FFFFFF"/>
                </a:solidFill>
                <a:latin typeface="Carlito"/>
                <a:ea typeface="Carlito"/>
                <a:cs typeface="Carlito"/>
                <a:sym typeface="Carlito"/>
              </a:rPr>
              <a:t>AUTUMN 2 – Traditional Tales</a:t>
            </a:r>
          </a:p>
        </p:txBody>
      </p:sp>
      <p:sp>
        <p:nvSpPr>
          <p:cNvPr id="20" name="TextBox 20"/>
          <p:cNvSpPr txBox="1"/>
          <p:nvPr/>
        </p:nvSpPr>
        <p:spPr>
          <a:xfrm>
            <a:off x="6324600" y="3961806"/>
            <a:ext cx="1800512" cy="718145"/>
          </a:xfrm>
          <a:prstGeom prst="rect">
            <a:avLst/>
          </a:prstGeom>
        </p:spPr>
        <p:txBody>
          <a:bodyPr wrap="square" lIns="0" tIns="0" rIns="0" bIns="0" rtlCol="0" anchor="t">
            <a:spAutoFit/>
          </a:bodyPr>
          <a:lstStyle/>
          <a:p>
            <a:pPr>
              <a:lnSpc>
                <a:spcPts val="2825"/>
              </a:lnSpc>
            </a:pPr>
            <a:r>
              <a:rPr lang="en-US" sz="2354" spc="313" dirty="0">
                <a:solidFill>
                  <a:srgbClr val="FFFFFF"/>
                </a:solidFill>
                <a:latin typeface="Carlito"/>
                <a:ea typeface="Carlito"/>
                <a:cs typeface="Carlito"/>
                <a:sym typeface="Carlito"/>
              </a:rPr>
              <a:t>SPRING 1 -  Animals</a:t>
            </a:r>
          </a:p>
        </p:txBody>
      </p:sp>
      <p:sp>
        <p:nvSpPr>
          <p:cNvPr id="21" name="TextBox 21"/>
          <p:cNvSpPr txBox="1"/>
          <p:nvPr/>
        </p:nvSpPr>
        <p:spPr>
          <a:xfrm>
            <a:off x="6400163" y="5495881"/>
            <a:ext cx="1800512" cy="631198"/>
          </a:xfrm>
          <a:prstGeom prst="rect">
            <a:avLst/>
          </a:prstGeom>
        </p:spPr>
        <p:txBody>
          <a:bodyPr wrap="square" lIns="0" tIns="0" rIns="0" bIns="0" rtlCol="0" anchor="t">
            <a:spAutoFit/>
          </a:bodyPr>
          <a:lstStyle/>
          <a:p>
            <a:pPr algn="l">
              <a:lnSpc>
                <a:spcPts val="2487"/>
              </a:lnSpc>
            </a:pPr>
            <a:r>
              <a:rPr lang="en-US" sz="2073" spc="275" dirty="0">
                <a:solidFill>
                  <a:srgbClr val="FFFFFF"/>
                </a:solidFill>
                <a:latin typeface="Carlito"/>
                <a:ea typeface="Carlito"/>
                <a:cs typeface="Carlito"/>
                <a:sym typeface="Carlito"/>
              </a:rPr>
              <a:t>SPRING 2 – By the Sea</a:t>
            </a:r>
          </a:p>
        </p:txBody>
      </p:sp>
      <p:sp>
        <p:nvSpPr>
          <p:cNvPr id="22" name="TextBox 22"/>
          <p:cNvSpPr txBox="1"/>
          <p:nvPr/>
        </p:nvSpPr>
        <p:spPr>
          <a:xfrm>
            <a:off x="11735145" y="3665973"/>
            <a:ext cx="1997392" cy="718145"/>
          </a:xfrm>
          <a:prstGeom prst="rect">
            <a:avLst/>
          </a:prstGeom>
        </p:spPr>
        <p:txBody>
          <a:bodyPr wrap="square" lIns="0" tIns="0" rIns="0" bIns="0" rtlCol="0" anchor="t">
            <a:spAutoFit/>
          </a:bodyPr>
          <a:lstStyle/>
          <a:p>
            <a:pPr algn="l">
              <a:lnSpc>
                <a:spcPts val="2825"/>
              </a:lnSpc>
            </a:pPr>
            <a:r>
              <a:rPr lang="en-US" sz="2354" spc="313" dirty="0">
                <a:solidFill>
                  <a:srgbClr val="FFFFFF"/>
                </a:solidFill>
                <a:latin typeface="Carlito"/>
                <a:ea typeface="Carlito"/>
                <a:cs typeface="Carlito"/>
                <a:sym typeface="Carlito"/>
              </a:rPr>
              <a:t>SUMMER 1 – Dinosaurs</a:t>
            </a:r>
          </a:p>
        </p:txBody>
      </p:sp>
      <p:sp>
        <p:nvSpPr>
          <p:cNvPr id="23" name="TextBox 23"/>
          <p:cNvSpPr txBox="1"/>
          <p:nvPr/>
        </p:nvSpPr>
        <p:spPr>
          <a:xfrm>
            <a:off x="12025776" y="5404303"/>
            <a:ext cx="1997393" cy="631198"/>
          </a:xfrm>
          <a:prstGeom prst="rect">
            <a:avLst/>
          </a:prstGeom>
        </p:spPr>
        <p:txBody>
          <a:bodyPr lIns="0" tIns="0" rIns="0" bIns="0" rtlCol="0" anchor="t">
            <a:spAutoFit/>
          </a:bodyPr>
          <a:lstStyle/>
          <a:p>
            <a:pPr algn="l">
              <a:lnSpc>
                <a:spcPts val="2487"/>
              </a:lnSpc>
            </a:pPr>
            <a:r>
              <a:rPr lang="en-US" sz="2073" spc="275" dirty="0">
                <a:solidFill>
                  <a:srgbClr val="FFFFFF"/>
                </a:solidFill>
                <a:latin typeface="Carlito"/>
                <a:ea typeface="Carlito"/>
                <a:cs typeface="Carlito"/>
                <a:sym typeface="Carlito"/>
              </a:rPr>
              <a:t>SUMMER 2 – Toys</a:t>
            </a:r>
          </a:p>
        </p:txBody>
      </p:sp>
      <p:pic>
        <p:nvPicPr>
          <p:cNvPr id="1026" name="Picture 2" descr="Elmer - Teaching Children Philosophy - The Prindle Institute for Ethics">
            <a:extLst>
              <a:ext uri="{FF2B5EF4-FFF2-40B4-BE49-F238E27FC236}">
                <a16:creationId xmlns:a16="http://schemas.microsoft.com/office/drawing/2014/main" id="{7C477892-840E-3A07-A7DC-57E34FE5EC6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87823" y="3566789"/>
            <a:ext cx="892950" cy="105744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Owl Babies">
            <a:extLst>
              <a:ext uri="{FF2B5EF4-FFF2-40B4-BE49-F238E27FC236}">
                <a16:creationId xmlns:a16="http://schemas.microsoft.com/office/drawing/2014/main" id="{35BE4BCA-3470-8D50-3DF8-182BF2709BF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88052" y="3961806"/>
            <a:ext cx="1325910" cy="109224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Whatever Next!">
            <a:extLst>
              <a:ext uri="{FF2B5EF4-FFF2-40B4-BE49-F238E27FC236}">
                <a16:creationId xmlns:a16="http://schemas.microsoft.com/office/drawing/2014/main" id="{88FD1F90-08B4-47E2-B6B4-015FD0637F3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33733" y="3445425"/>
            <a:ext cx="897837" cy="1234526"/>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a:extLst>
              <a:ext uri="{FF2B5EF4-FFF2-40B4-BE49-F238E27FC236}">
                <a16:creationId xmlns:a16="http://schemas.microsoft.com/office/drawing/2014/main" id="{9A7AB07B-C520-39A2-8A98-4A89C60F265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36767" y="5389504"/>
            <a:ext cx="950477" cy="951799"/>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a:extLst>
              <a:ext uri="{FF2B5EF4-FFF2-40B4-BE49-F238E27FC236}">
                <a16:creationId xmlns:a16="http://schemas.microsoft.com/office/drawing/2014/main" id="{0A290288-B8FA-ADFA-A6F5-6C47B306A97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58048" y="5430576"/>
            <a:ext cx="1097964" cy="1257255"/>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a:extLst>
              <a:ext uri="{FF2B5EF4-FFF2-40B4-BE49-F238E27FC236}">
                <a16:creationId xmlns:a16="http://schemas.microsoft.com/office/drawing/2014/main" id="{ABB1277A-DC6C-4746-BC1C-A33BA36DB13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829654" y="5232949"/>
            <a:ext cx="1264714" cy="1454882"/>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a:extLst>
              <a:ext uri="{FF2B5EF4-FFF2-40B4-BE49-F238E27FC236}">
                <a16:creationId xmlns:a16="http://schemas.microsoft.com/office/drawing/2014/main" id="{8463743B-A074-BFF8-7040-55102B0A67F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823051" y="3681584"/>
            <a:ext cx="897837" cy="1238396"/>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a:extLst>
              <a:ext uri="{FF2B5EF4-FFF2-40B4-BE49-F238E27FC236}">
                <a16:creationId xmlns:a16="http://schemas.microsoft.com/office/drawing/2014/main" id="{6298A879-AA43-0368-50A7-C910AEDA1524}"/>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840659" y="4025046"/>
            <a:ext cx="1184275" cy="1183544"/>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a:extLst>
              <a:ext uri="{FF2B5EF4-FFF2-40B4-BE49-F238E27FC236}">
                <a16:creationId xmlns:a16="http://schemas.microsoft.com/office/drawing/2014/main" id="{296285B4-DE56-788A-D347-E51717C4E84B}"/>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0139778" y="3681584"/>
            <a:ext cx="1480523" cy="1054132"/>
          </a:xfrm>
          <a:prstGeom prst="rect">
            <a:avLst/>
          </a:prstGeom>
          <a:noFill/>
          <a:extLst>
            <a:ext uri="{909E8E84-426E-40DD-AFC4-6F175D3DCCD1}">
              <a14:hiddenFill xmlns:a14="http://schemas.microsoft.com/office/drawing/2010/main">
                <a:solidFill>
                  <a:srgbClr val="FFFFFF"/>
                </a:solidFill>
              </a14:hiddenFill>
            </a:ext>
          </a:extLst>
        </p:spPr>
      </p:pic>
      <p:pic>
        <p:nvPicPr>
          <p:cNvPr id="1048" name="Picture 24">
            <a:extLst>
              <a:ext uri="{FF2B5EF4-FFF2-40B4-BE49-F238E27FC236}">
                <a16:creationId xmlns:a16="http://schemas.microsoft.com/office/drawing/2014/main" id="{5C4EF9E6-A4B1-1B13-DF33-C74609BB070A}"/>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023643" y="5285515"/>
            <a:ext cx="1161041" cy="1055788"/>
          </a:xfrm>
          <a:prstGeom prst="rect">
            <a:avLst/>
          </a:prstGeom>
          <a:noFill/>
          <a:extLst>
            <a:ext uri="{909E8E84-426E-40DD-AFC4-6F175D3DCCD1}">
              <a14:hiddenFill xmlns:a14="http://schemas.microsoft.com/office/drawing/2010/main">
                <a:solidFill>
                  <a:srgbClr val="FFFFFF"/>
                </a:solidFill>
              </a14:hiddenFill>
            </a:ext>
          </a:extLst>
        </p:spPr>
      </p:pic>
      <p:pic>
        <p:nvPicPr>
          <p:cNvPr id="1050" name="Picture 26" descr="Commotion In The Ocean by Giles Andreae [Paperback] NEUF | eBay">
            <a:extLst>
              <a:ext uri="{FF2B5EF4-FFF2-40B4-BE49-F238E27FC236}">
                <a16:creationId xmlns:a16="http://schemas.microsoft.com/office/drawing/2014/main" id="{A255F1EF-EEC9-9C4B-CC67-4D7B505CBA3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9310586" y="5337051"/>
            <a:ext cx="1097964" cy="1396901"/>
          </a:xfrm>
          <a:prstGeom prst="rect">
            <a:avLst/>
          </a:prstGeom>
          <a:noFill/>
          <a:extLst>
            <a:ext uri="{909E8E84-426E-40DD-AFC4-6F175D3DCCD1}">
              <a14:hiddenFill xmlns:a14="http://schemas.microsoft.com/office/drawing/2010/main">
                <a:solidFill>
                  <a:srgbClr val="FFFFFF"/>
                </a:solidFill>
              </a14:hiddenFill>
            </a:ext>
          </a:extLst>
        </p:spPr>
      </p:pic>
      <p:pic>
        <p:nvPicPr>
          <p:cNvPr id="1052" name="Picture 28">
            <a:extLst>
              <a:ext uri="{FF2B5EF4-FFF2-40B4-BE49-F238E27FC236}">
                <a16:creationId xmlns:a16="http://schemas.microsoft.com/office/drawing/2014/main" id="{0AC0002F-AF61-BC35-74B4-972F81C8428B}"/>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0494944" y="5108747"/>
            <a:ext cx="1219269" cy="1424380"/>
          </a:xfrm>
          <a:prstGeom prst="rect">
            <a:avLst/>
          </a:prstGeom>
          <a:noFill/>
          <a:extLst>
            <a:ext uri="{909E8E84-426E-40DD-AFC4-6F175D3DCCD1}">
              <a14:hiddenFill xmlns:a14="http://schemas.microsoft.com/office/drawing/2010/main">
                <a:solidFill>
                  <a:srgbClr val="FFFFFF"/>
                </a:solidFill>
              </a14:hiddenFill>
            </a:ext>
          </a:extLst>
        </p:spPr>
      </p:pic>
      <p:pic>
        <p:nvPicPr>
          <p:cNvPr id="1054" name="Picture 30">
            <a:extLst>
              <a:ext uri="{FF2B5EF4-FFF2-40B4-BE49-F238E27FC236}">
                <a16:creationId xmlns:a16="http://schemas.microsoft.com/office/drawing/2014/main" id="{E148D21A-D7BA-4535-2FC4-CDD8A56123A9}"/>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3748756" y="3320867"/>
            <a:ext cx="1062595" cy="1063251"/>
          </a:xfrm>
          <a:prstGeom prst="rect">
            <a:avLst/>
          </a:prstGeom>
          <a:noFill/>
          <a:extLst>
            <a:ext uri="{909E8E84-426E-40DD-AFC4-6F175D3DCCD1}">
              <a14:hiddenFill xmlns:a14="http://schemas.microsoft.com/office/drawing/2010/main">
                <a:solidFill>
                  <a:srgbClr val="FFFFFF"/>
                </a:solidFill>
              </a14:hiddenFill>
            </a:ext>
          </a:extLst>
        </p:spPr>
      </p:pic>
      <p:pic>
        <p:nvPicPr>
          <p:cNvPr id="1058" name="Picture 34" descr="Dinosaur Roar!">
            <a:extLst>
              <a:ext uri="{FF2B5EF4-FFF2-40B4-BE49-F238E27FC236}">
                <a16:creationId xmlns:a16="http://schemas.microsoft.com/office/drawing/2014/main" id="{434D6AED-0DE3-81F2-AABD-914169E171B7}"/>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5045797" y="3733512"/>
            <a:ext cx="990577" cy="800388"/>
          </a:xfrm>
          <a:prstGeom prst="rect">
            <a:avLst/>
          </a:prstGeom>
          <a:noFill/>
          <a:extLst>
            <a:ext uri="{909E8E84-426E-40DD-AFC4-6F175D3DCCD1}">
              <a14:hiddenFill xmlns:a14="http://schemas.microsoft.com/office/drawing/2010/main">
                <a:solidFill>
                  <a:srgbClr val="FFFFFF"/>
                </a:solidFill>
              </a14:hiddenFill>
            </a:ext>
          </a:extLst>
        </p:spPr>
      </p:pic>
      <p:pic>
        <p:nvPicPr>
          <p:cNvPr id="1060" name="Picture 36">
            <a:extLst>
              <a:ext uri="{FF2B5EF4-FFF2-40B4-BE49-F238E27FC236}">
                <a16:creationId xmlns:a16="http://schemas.microsoft.com/office/drawing/2014/main" id="{3929EBD8-EC8E-2ABC-5B65-2294D0B9927F}"/>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16130921" y="3194860"/>
            <a:ext cx="1027112" cy="1127892"/>
          </a:xfrm>
          <a:prstGeom prst="rect">
            <a:avLst/>
          </a:prstGeom>
          <a:noFill/>
          <a:extLst>
            <a:ext uri="{909E8E84-426E-40DD-AFC4-6F175D3DCCD1}">
              <a14:hiddenFill xmlns:a14="http://schemas.microsoft.com/office/drawing/2010/main">
                <a:solidFill>
                  <a:srgbClr val="FFFFFF"/>
                </a:solidFill>
              </a14:hiddenFill>
            </a:ext>
          </a:extLst>
        </p:spPr>
      </p:pic>
      <p:pic>
        <p:nvPicPr>
          <p:cNvPr id="1062" name="Picture 38">
            <a:extLst>
              <a:ext uri="{FF2B5EF4-FFF2-40B4-BE49-F238E27FC236}">
                <a16:creationId xmlns:a16="http://schemas.microsoft.com/office/drawing/2014/main" id="{8E1FFA85-85B8-FD01-3822-D3229CFF2F9F}"/>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13822133" y="4973496"/>
            <a:ext cx="1206753" cy="1569918"/>
          </a:xfrm>
          <a:prstGeom prst="rect">
            <a:avLst/>
          </a:prstGeom>
          <a:noFill/>
          <a:extLst>
            <a:ext uri="{909E8E84-426E-40DD-AFC4-6F175D3DCCD1}">
              <a14:hiddenFill xmlns:a14="http://schemas.microsoft.com/office/drawing/2010/main">
                <a:solidFill>
                  <a:srgbClr val="FFFFFF"/>
                </a:solidFill>
              </a14:hiddenFill>
            </a:ext>
          </a:extLst>
        </p:spPr>
      </p:pic>
      <p:pic>
        <p:nvPicPr>
          <p:cNvPr id="1064" name="Picture 40">
            <a:extLst>
              <a:ext uri="{FF2B5EF4-FFF2-40B4-BE49-F238E27FC236}">
                <a16:creationId xmlns:a16="http://schemas.microsoft.com/office/drawing/2014/main" id="{0DA7ACC5-7823-9012-6D1C-FAF44D889411}"/>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15157775" y="4973496"/>
            <a:ext cx="998499" cy="1367807"/>
          </a:xfrm>
          <a:prstGeom prst="rect">
            <a:avLst/>
          </a:prstGeom>
          <a:noFill/>
          <a:extLst>
            <a:ext uri="{909E8E84-426E-40DD-AFC4-6F175D3DCCD1}">
              <a14:hiddenFill xmlns:a14="http://schemas.microsoft.com/office/drawing/2010/main">
                <a:solidFill>
                  <a:srgbClr val="FFFFFF"/>
                </a:solidFill>
              </a14:hiddenFill>
            </a:ext>
          </a:extLst>
        </p:spPr>
      </p:pic>
      <p:pic>
        <p:nvPicPr>
          <p:cNvPr id="1066" name="Picture 42">
            <a:extLst>
              <a:ext uri="{FF2B5EF4-FFF2-40B4-BE49-F238E27FC236}">
                <a16:creationId xmlns:a16="http://schemas.microsoft.com/office/drawing/2014/main" id="{F7F73130-C55C-3B3E-5BF0-CA26F4C6443A}"/>
              </a:ext>
            </a:extLst>
          </p:cNvPr>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16346989" y="5167423"/>
            <a:ext cx="1206753" cy="137236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a:extLst>
            <a:ext uri="{FF2B5EF4-FFF2-40B4-BE49-F238E27FC236}">
              <a16:creationId xmlns:a16="http://schemas.microsoft.com/office/drawing/2014/main" id="{816D5FB0-2BAA-09EC-693E-323E39DDC4DC}"/>
            </a:ext>
          </a:extLst>
        </p:cNvPr>
        <p:cNvGrpSpPr/>
        <p:nvPr/>
      </p:nvGrpSpPr>
      <p:grpSpPr>
        <a:xfrm>
          <a:off x="0" y="0"/>
          <a:ext cx="0" cy="0"/>
          <a:chOff x="0" y="0"/>
          <a:chExt cx="0" cy="0"/>
        </a:xfrm>
      </p:grpSpPr>
      <p:sp>
        <p:nvSpPr>
          <p:cNvPr id="2" name="Freeform 2" descr="Abstract Shape">
            <a:extLst>
              <a:ext uri="{FF2B5EF4-FFF2-40B4-BE49-F238E27FC236}">
                <a16:creationId xmlns:a16="http://schemas.microsoft.com/office/drawing/2014/main" id="{612ED46F-8D5B-6C8A-12C1-537F818D0E6C}"/>
              </a:ext>
            </a:extLst>
          </p:cNvPr>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descr="Abstract Shape">
            <a:extLst>
              <a:ext uri="{FF2B5EF4-FFF2-40B4-BE49-F238E27FC236}">
                <a16:creationId xmlns:a16="http://schemas.microsoft.com/office/drawing/2014/main" id="{6597E794-F834-A3FC-4212-3A8C72FECE6A}"/>
              </a:ext>
            </a:extLst>
          </p:cNvPr>
          <p:cNvSpPr/>
          <p:nvPr/>
        </p:nvSpPr>
        <p:spPr>
          <a:xfrm>
            <a:off x="-4191000" y="6438900"/>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a:extLst>
              <a:ext uri="{FF2B5EF4-FFF2-40B4-BE49-F238E27FC236}">
                <a16:creationId xmlns:a16="http://schemas.microsoft.com/office/drawing/2014/main" id="{BF7B519B-7787-4F62-B659-3D8B62463E4A}"/>
              </a:ext>
            </a:extLst>
          </p:cNvPr>
          <p:cNvGrpSpPr/>
          <p:nvPr/>
        </p:nvGrpSpPr>
        <p:grpSpPr>
          <a:xfrm>
            <a:off x="16132300" y="9539478"/>
            <a:ext cx="1321308" cy="509778"/>
            <a:chOff x="0" y="0"/>
            <a:chExt cx="1761744" cy="679704"/>
          </a:xfrm>
        </p:grpSpPr>
        <p:sp>
          <p:nvSpPr>
            <p:cNvPr id="5" name="Freeform 5">
              <a:extLst>
                <a:ext uri="{FF2B5EF4-FFF2-40B4-BE49-F238E27FC236}">
                  <a16:creationId xmlns:a16="http://schemas.microsoft.com/office/drawing/2014/main" id="{A58C3BFA-B876-B49A-E45F-BC604D2889EF}"/>
                </a:ext>
              </a:extLst>
            </p:cNvPr>
            <p:cNvSpPr/>
            <p:nvPr/>
          </p:nvSpPr>
          <p:spPr>
            <a:xfrm>
              <a:off x="0" y="0"/>
              <a:ext cx="1761744" cy="679704"/>
            </a:xfrm>
            <a:custGeom>
              <a:avLst/>
              <a:gdLst/>
              <a:ahLst/>
              <a:cxnLst/>
              <a:rect l="l" t="t" r="r" b="b"/>
              <a:pathLst>
                <a:path w="1761744" h="679704">
                  <a:moveTo>
                    <a:pt x="0" y="0"/>
                  </a:moveTo>
                  <a:lnTo>
                    <a:pt x="1761744" y="0"/>
                  </a:lnTo>
                  <a:lnTo>
                    <a:pt x="1761744" y="679704"/>
                  </a:lnTo>
                  <a:lnTo>
                    <a:pt x="0" y="679704"/>
                  </a:lnTo>
                  <a:lnTo>
                    <a:pt x="0" y="0"/>
                  </a:lnTo>
                  <a:close/>
                </a:path>
              </a:pathLst>
            </a:custGeom>
            <a:blipFill>
              <a:blip r:embed="rId4"/>
              <a:stretch>
                <a:fillRect t="-398" b="-398"/>
              </a:stretch>
            </a:blipFill>
          </p:spPr>
          <p:txBody>
            <a:bodyPr/>
            <a:lstStyle/>
            <a:p>
              <a:endParaRPr lang="en-US"/>
            </a:p>
          </p:txBody>
        </p:sp>
      </p:grpSp>
      <p:sp>
        <p:nvSpPr>
          <p:cNvPr id="6" name="TextBox 6">
            <a:extLst>
              <a:ext uri="{FF2B5EF4-FFF2-40B4-BE49-F238E27FC236}">
                <a16:creationId xmlns:a16="http://schemas.microsoft.com/office/drawing/2014/main" id="{D930F50E-44C7-32E9-9906-A85FBADA741F}"/>
              </a:ext>
            </a:extLst>
          </p:cNvPr>
          <p:cNvSpPr txBox="1"/>
          <p:nvPr/>
        </p:nvSpPr>
        <p:spPr>
          <a:xfrm>
            <a:off x="12951714" y="2737916"/>
            <a:ext cx="4361497" cy="944535"/>
          </a:xfrm>
          <a:prstGeom prst="rect">
            <a:avLst/>
          </a:prstGeom>
        </p:spPr>
        <p:txBody>
          <a:bodyPr lIns="0" tIns="0" rIns="0" bIns="0" rtlCol="0" anchor="t">
            <a:spAutoFit/>
          </a:bodyPr>
          <a:lstStyle/>
          <a:p>
            <a:pPr algn="r">
              <a:lnSpc>
                <a:spcPts val="7358"/>
              </a:lnSpc>
            </a:pPr>
            <a:r>
              <a:rPr lang="en-US" sz="6454" spc="-129" dirty="0">
                <a:solidFill>
                  <a:srgbClr val="FFFFFF"/>
                </a:solidFill>
                <a:latin typeface="Radley"/>
                <a:ea typeface="Radley"/>
                <a:cs typeface="Radley"/>
                <a:sym typeface="Radley"/>
              </a:rPr>
              <a:t>Phonics</a:t>
            </a:r>
          </a:p>
        </p:txBody>
      </p:sp>
      <p:sp>
        <p:nvSpPr>
          <p:cNvPr id="10" name="Freeform 10">
            <a:extLst>
              <a:ext uri="{FF2B5EF4-FFF2-40B4-BE49-F238E27FC236}">
                <a16:creationId xmlns:a16="http://schemas.microsoft.com/office/drawing/2014/main" id="{EA766A12-9459-B52B-FE83-ECD6A2BB04E0}"/>
              </a:ext>
            </a:extLst>
          </p:cNvPr>
          <p:cNvSpPr/>
          <p:nvPr/>
        </p:nvSpPr>
        <p:spPr>
          <a:xfrm>
            <a:off x="304800" y="342900"/>
            <a:ext cx="5300508" cy="1822050"/>
          </a:xfrm>
          <a:custGeom>
            <a:avLst/>
            <a:gdLst/>
            <a:ahLst/>
            <a:cxnLst/>
            <a:rect l="l" t="t" r="r" b="b"/>
            <a:pathLst>
              <a:path w="5300508" h="1822050">
                <a:moveTo>
                  <a:pt x="0" y="0"/>
                </a:moveTo>
                <a:lnTo>
                  <a:pt x="5300508" y="0"/>
                </a:lnTo>
                <a:lnTo>
                  <a:pt x="5300508" y="1822049"/>
                </a:lnTo>
                <a:lnTo>
                  <a:pt x="0" y="1822049"/>
                </a:lnTo>
                <a:lnTo>
                  <a:pt x="0" y="0"/>
                </a:lnTo>
                <a:close/>
              </a:path>
            </a:pathLst>
          </a:custGeom>
          <a:blipFill>
            <a:blip r:embed="rId5"/>
            <a:stretch>
              <a:fillRect/>
            </a:stretch>
          </a:blipFill>
        </p:spPr>
        <p:txBody>
          <a:bodyPr/>
          <a:lstStyle/>
          <a:p>
            <a:endParaRPr lang="en-US"/>
          </a:p>
        </p:txBody>
      </p:sp>
      <p:sp>
        <p:nvSpPr>
          <p:cNvPr id="7" name="TextBox 5">
            <a:extLst>
              <a:ext uri="{FF2B5EF4-FFF2-40B4-BE49-F238E27FC236}">
                <a16:creationId xmlns:a16="http://schemas.microsoft.com/office/drawing/2014/main" id="{A386BCAA-4953-DF9F-3CCF-B4FF3797871C}"/>
              </a:ext>
            </a:extLst>
          </p:cNvPr>
          <p:cNvSpPr txBox="1"/>
          <p:nvPr/>
        </p:nvSpPr>
        <p:spPr>
          <a:xfrm>
            <a:off x="304800" y="2678291"/>
            <a:ext cx="12344400" cy="2139688"/>
          </a:xfrm>
          <a:prstGeom prst="rect">
            <a:avLst/>
          </a:prstGeom>
        </p:spPr>
        <p:txBody>
          <a:bodyPr wrap="square" lIns="0" tIns="0" rIns="0" bIns="0" rtlCol="0" anchor="t">
            <a:spAutoFit/>
          </a:bodyPr>
          <a:lstStyle/>
          <a:p>
            <a:pPr indent="-179725">
              <a:lnSpc>
                <a:spcPct val="150000"/>
              </a:lnSpc>
            </a:pPr>
            <a:r>
              <a:rPr lang="en-US" sz="3200" dirty="0">
                <a:solidFill>
                  <a:schemeClr val="bg1">
                    <a:lumMod val="95000"/>
                  </a:schemeClr>
                </a:solidFill>
                <a:latin typeface="Carlito" panose="020B0604020202020204" charset="0"/>
                <a:ea typeface="Radley Italics"/>
                <a:cs typeface="Carlito" panose="020B0604020202020204" charset="0"/>
                <a:sym typeface="Radley Italics"/>
              </a:rPr>
              <a:t>We use the Monster Phonics scheme to teach phonics. The children love all the Monsters and will start to learn sounds based on the matching Monster and </a:t>
            </a:r>
            <a:r>
              <a:rPr lang="en-US" sz="3200" dirty="0" err="1">
                <a:solidFill>
                  <a:schemeClr val="bg1">
                    <a:lumMod val="95000"/>
                  </a:schemeClr>
                </a:solidFill>
                <a:latin typeface="Carlito" panose="020B0604020202020204" charset="0"/>
                <a:ea typeface="Radley Italics"/>
                <a:cs typeface="Carlito" panose="020B0604020202020204" charset="0"/>
                <a:sym typeface="Radley Italics"/>
              </a:rPr>
              <a:t>colour</a:t>
            </a:r>
            <a:r>
              <a:rPr lang="en-US" sz="3200" dirty="0">
                <a:solidFill>
                  <a:schemeClr val="bg1">
                    <a:lumMod val="95000"/>
                  </a:schemeClr>
                </a:solidFill>
                <a:latin typeface="Carlito" panose="020B0604020202020204" charset="0"/>
                <a:ea typeface="Radley Italics"/>
                <a:cs typeface="Carlito" panose="020B0604020202020204" charset="0"/>
                <a:sym typeface="Radley Italics"/>
              </a:rPr>
              <a:t>! E.g., all ‘</a:t>
            </a:r>
            <a:r>
              <a:rPr lang="en-US" sz="3200" dirty="0">
                <a:solidFill>
                  <a:srgbClr val="FF0000"/>
                </a:solidFill>
                <a:latin typeface="Carlito" panose="020B0604020202020204" charset="0"/>
                <a:ea typeface="Radley Italics"/>
                <a:cs typeface="Carlito" panose="020B0604020202020204" charset="0"/>
                <a:sym typeface="Radley Italics"/>
              </a:rPr>
              <a:t>A</a:t>
            </a:r>
            <a:r>
              <a:rPr lang="en-US" sz="3200" dirty="0">
                <a:solidFill>
                  <a:schemeClr val="bg1">
                    <a:lumMod val="95000"/>
                  </a:schemeClr>
                </a:solidFill>
                <a:latin typeface="Carlito" panose="020B0604020202020204" charset="0"/>
                <a:ea typeface="Radley Italics"/>
                <a:cs typeface="Carlito" panose="020B0604020202020204" charset="0"/>
                <a:sym typeface="Radley Italics"/>
              </a:rPr>
              <a:t>’ sounds are </a:t>
            </a:r>
            <a:r>
              <a:rPr lang="en-US" sz="3200" dirty="0">
                <a:solidFill>
                  <a:srgbClr val="FF0000"/>
                </a:solidFill>
                <a:latin typeface="Carlito" panose="020B0604020202020204" charset="0"/>
                <a:ea typeface="Radley Italics"/>
                <a:cs typeface="Carlito" panose="020B0604020202020204" charset="0"/>
                <a:sym typeface="Radley Italics"/>
              </a:rPr>
              <a:t>Angry Red </a:t>
            </a:r>
            <a:r>
              <a:rPr lang="en-US" sz="3200">
                <a:solidFill>
                  <a:srgbClr val="FF0000"/>
                </a:solidFill>
                <a:latin typeface="Carlito" panose="020B0604020202020204" charset="0"/>
                <a:ea typeface="Radley Italics"/>
                <a:cs typeface="Carlito" panose="020B0604020202020204" charset="0"/>
                <a:sym typeface="Radley Italics"/>
              </a:rPr>
              <a:t>A</a:t>
            </a:r>
            <a:r>
              <a:rPr lang="en-US" sz="3200">
                <a:solidFill>
                  <a:schemeClr val="bg1">
                    <a:lumMod val="95000"/>
                  </a:schemeClr>
                </a:solidFill>
                <a:latin typeface="Carlito" panose="020B0604020202020204" charset="0"/>
                <a:ea typeface="Radley Italics"/>
                <a:cs typeface="Carlito" panose="020B0604020202020204" charset="0"/>
                <a:sym typeface="Radley Italics"/>
              </a:rPr>
              <a:t>! </a:t>
            </a:r>
            <a:endParaRPr lang="en-US" sz="3200" dirty="0">
              <a:solidFill>
                <a:schemeClr val="bg1">
                  <a:lumMod val="95000"/>
                </a:schemeClr>
              </a:solidFill>
              <a:latin typeface="Carlito" panose="020B0604020202020204" charset="0"/>
              <a:ea typeface="Radley Italics"/>
              <a:cs typeface="Carlito" panose="020B0604020202020204" charset="0"/>
              <a:sym typeface="Radley Italics"/>
            </a:endParaRPr>
          </a:p>
        </p:txBody>
      </p:sp>
    </p:spTree>
    <p:extLst>
      <p:ext uri="{BB962C8B-B14F-4D97-AF65-F5344CB8AC3E}">
        <p14:creationId xmlns:p14="http://schemas.microsoft.com/office/powerpoint/2010/main" val="40292824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a:extLst>
            <a:ext uri="{FF2B5EF4-FFF2-40B4-BE49-F238E27FC236}">
              <a16:creationId xmlns:a16="http://schemas.microsoft.com/office/drawing/2014/main" id="{553142DB-2415-3341-B835-A36AA223B9AC}"/>
            </a:ext>
          </a:extLst>
        </p:cNvPr>
        <p:cNvGrpSpPr/>
        <p:nvPr/>
      </p:nvGrpSpPr>
      <p:grpSpPr>
        <a:xfrm>
          <a:off x="0" y="0"/>
          <a:ext cx="0" cy="0"/>
          <a:chOff x="0" y="0"/>
          <a:chExt cx="0" cy="0"/>
        </a:xfrm>
      </p:grpSpPr>
      <p:sp>
        <p:nvSpPr>
          <p:cNvPr id="2" name="Freeform 2" descr="Abstract Shape">
            <a:extLst>
              <a:ext uri="{FF2B5EF4-FFF2-40B4-BE49-F238E27FC236}">
                <a16:creationId xmlns:a16="http://schemas.microsoft.com/office/drawing/2014/main" id="{BC8F0EC5-A123-4538-9551-68C438F19C26}"/>
              </a:ext>
            </a:extLst>
          </p:cNvPr>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descr="Abstract Shape">
            <a:extLst>
              <a:ext uri="{FF2B5EF4-FFF2-40B4-BE49-F238E27FC236}">
                <a16:creationId xmlns:a16="http://schemas.microsoft.com/office/drawing/2014/main" id="{CF07FF64-F72C-FB4E-20B2-AC3D2D9AA702}"/>
              </a:ext>
            </a:extLst>
          </p:cNvPr>
          <p:cNvSpPr/>
          <p:nvPr/>
        </p:nvSpPr>
        <p:spPr>
          <a:xfrm>
            <a:off x="-4191000" y="6438900"/>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a:extLst>
              <a:ext uri="{FF2B5EF4-FFF2-40B4-BE49-F238E27FC236}">
                <a16:creationId xmlns:a16="http://schemas.microsoft.com/office/drawing/2014/main" id="{FF58FCF5-9C44-643E-492A-6A765487746C}"/>
              </a:ext>
            </a:extLst>
          </p:cNvPr>
          <p:cNvGrpSpPr/>
          <p:nvPr/>
        </p:nvGrpSpPr>
        <p:grpSpPr>
          <a:xfrm>
            <a:off x="16132300" y="9539478"/>
            <a:ext cx="1321308" cy="509778"/>
            <a:chOff x="0" y="0"/>
            <a:chExt cx="1761744" cy="679704"/>
          </a:xfrm>
        </p:grpSpPr>
        <p:sp>
          <p:nvSpPr>
            <p:cNvPr id="5" name="Freeform 5">
              <a:extLst>
                <a:ext uri="{FF2B5EF4-FFF2-40B4-BE49-F238E27FC236}">
                  <a16:creationId xmlns:a16="http://schemas.microsoft.com/office/drawing/2014/main" id="{A113BAC8-9C64-F767-4723-A7D17456859B}"/>
                </a:ext>
              </a:extLst>
            </p:cNvPr>
            <p:cNvSpPr/>
            <p:nvPr/>
          </p:nvSpPr>
          <p:spPr>
            <a:xfrm>
              <a:off x="0" y="0"/>
              <a:ext cx="1761744" cy="679704"/>
            </a:xfrm>
            <a:custGeom>
              <a:avLst/>
              <a:gdLst/>
              <a:ahLst/>
              <a:cxnLst/>
              <a:rect l="l" t="t" r="r" b="b"/>
              <a:pathLst>
                <a:path w="1761744" h="679704">
                  <a:moveTo>
                    <a:pt x="0" y="0"/>
                  </a:moveTo>
                  <a:lnTo>
                    <a:pt x="1761744" y="0"/>
                  </a:lnTo>
                  <a:lnTo>
                    <a:pt x="1761744" y="679704"/>
                  </a:lnTo>
                  <a:lnTo>
                    <a:pt x="0" y="679704"/>
                  </a:lnTo>
                  <a:lnTo>
                    <a:pt x="0" y="0"/>
                  </a:lnTo>
                  <a:close/>
                </a:path>
              </a:pathLst>
            </a:custGeom>
            <a:blipFill>
              <a:blip r:embed="rId4"/>
              <a:stretch>
                <a:fillRect t="-398" b="-398"/>
              </a:stretch>
            </a:blipFill>
          </p:spPr>
          <p:txBody>
            <a:bodyPr/>
            <a:lstStyle/>
            <a:p>
              <a:endParaRPr lang="en-US"/>
            </a:p>
          </p:txBody>
        </p:sp>
      </p:grpSp>
      <p:sp>
        <p:nvSpPr>
          <p:cNvPr id="6" name="TextBox 6">
            <a:extLst>
              <a:ext uri="{FF2B5EF4-FFF2-40B4-BE49-F238E27FC236}">
                <a16:creationId xmlns:a16="http://schemas.microsoft.com/office/drawing/2014/main" id="{12854E67-E2C5-1FC0-0909-8354347B7031}"/>
              </a:ext>
            </a:extLst>
          </p:cNvPr>
          <p:cNvSpPr txBox="1"/>
          <p:nvPr/>
        </p:nvSpPr>
        <p:spPr>
          <a:xfrm>
            <a:off x="12951714" y="2737916"/>
            <a:ext cx="4361497" cy="944535"/>
          </a:xfrm>
          <a:prstGeom prst="rect">
            <a:avLst/>
          </a:prstGeom>
        </p:spPr>
        <p:txBody>
          <a:bodyPr lIns="0" tIns="0" rIns="0" bIns="0" rtlCol="0" anchor="t">
            <a:spAutoFit/>
          </a:bodyPr>
          <a:lstStyle/>
          <a:p>
            <a:pPr algn="r">
              <a:lnSpc>
                <a:spcPts val="7358"/>
              </a:lnSpc>
            </a:pPr>
            <a:r>
              <a:rPr lang="en-US" sz="6454" spc="-129" dirty="0">
                <a:solidFill>
                  <a:srgbClr val="FFFFFF"/>
                </a:solidFill>
                <a:latin typeface="Radley"/>
                <a:ea typeface="Radley"/>
                <a:cs typeface="Radley"/>
                <a:sym typeface="Radley"/>
              </a:rPr>
              <a:t>Phonics</a:t>
            </a:r>
          </a:p>
        </p:txBody>
      </p:sp>
      <p:sp>
        <p:nvSpPr>
          <p:cNvPr id="10" name="Freeform 10">
            <a:extLst>
              <a:ext uri="{FF2B5EF4-FFF2-40B4-BE49-F238E27FC236}">
                <a16:creationId xmlns:a16="http://schemas.microsoft.com/office/drawing/2014/main" id="{BF362D52-57F9-A357-31A1-8E7A9B2D8836}"/>
              </a:ext>
            </a:extLst>
          </p:cNvPr>
          <p:cNvSpPr/>
          <p:nvPr/>
        </p:nvSpPr>
        <p:spPr>
          <a:xfrm>
            <a:off x="304800" y="342900"/>
            <a:ext cx="5300508" cy="1822050"/>
          </a:xfrm>
          <a:custGeom>
            <a:avLst/>
            <a:gdLst/>
            <a:ahLst/>
            <a:cxnLst/>
            <a:rect l="l" t="t" r="r" b="b"/>
            <a:pathLst>
              <a:path w="5300508" h="1822050">
                <a:moveTo>
                  <a:pt x="0" y="0"/>
                </a:moveTo>
                <a:lnTo>
                  <a:pt x="5300508" y="0"/>
                </a:lnTo>
                <a:lnTo>
                  <a:pt x="5300508" y="1822049"/>
                </a:lnTo>
                <a:lnTo>
                  <a:pt x="0" y="1822049"/>
                </a:lnTo>
                <a:lnTo>
                  <a:pt x="0" y="0"/>
                </a:lnTo>
                <a:close/>
              </a:path>
            </a:pathLst>
          </a:custGeom>
          <a:blipFill>
            <a:blip r:embed="rId5"/>
            <a:stretch>
              <a:fillRect/>
            </a:stretch>
          </a:blipFill>
        </p:spPr>
        <p:txBody>
          <a:bodyPr/>
          <a:lstStyle/>
          <a:p>
            <a:endParaRPr lang="en-US"/>
          </a:p>
        </p:txBody>
      </p:sp>
      <p:sp>
        <p:nvSpPr>
          <p:cNvPr id="7" name="TextBox 5">
            <a:extLst>
              <a:ext uri="{FF2B5EF4-FFF2-40B4-BE49-F238E27FC236}">
                <a16:creationId xmlns:a16="http://schemas.microsoft.com/office/drawing/2014/main" id="{C6C36143-2084-8CE9-E282-869DF3EBFDEF}"/>
              </a:ext>
            </a:extLst>
          </p:cNvPr>
          <p:cNvSpPr txBox="1"/>
          <p:nvPr/>
        </p:nvSpPr>
        <p:spPr>
          <a:xfrm>
            <a:off x="304800" y="2678291"/>
            <a:ext cx="12344400" cy="8048998"/>
          </a:xfrm>
          <a:prstGeom prst="rect">
            <a:avLst/>
          </a:prstGeom>
        </p:spPr>
        <p:txBody>
          <a:bodyPr wrap="square" lIns="0" tIns="0" rIns="0" bIns="0" rtlCol="0" anchor="t">
            <a:spAutoFit/>
          </a:bodyPr>
          <a:lstStyle/>
          <a:p>
            <a:pPr indent="-179725">
              <a:lnSpc>
                <a:spcPct val="150000"/>
              </a:lnSpc>
            </a:pPr>
            <a:r>
              <a:rPr lang="en-US" sz="3200" dirty="0">
                <a:solidFill>
                  <a:schemeClr val="bg1">
                    <a:lumMod val="95000"/>
                  </a:schemeClr>
                </a:solidFill>
                <a:latin typeface="Carlito" panose="020B0604020202020204" charset="0"/>
                <a:ea typeface="Radley Italics"/>
                <a:cs typeface="Carlito" panose="020B0604020202020204" charset="0"/>
                <a:sym typeface="Radley Italics"/>
              </a:rPr>
              <a:t>We teach phonics everyday in Nursery. We focus on Phase 1 phonics: environmental sounds, instrumental sounds, body percussion, voice sounds, rhythm and rhyme, alliteration and oral blending and segmenting.</a:t>
            </a:r>
          </a:p>
          <a:p>
            <a:pPr indent="-179725">
              <a:lnSpc>
                <a:spcPct val="150000"/>
              </a:lnSpc>
            </a:pPr>
            <a:endParaRPr lang="en-US" sz="3200" dirty="0">
              <a:solidFill>
                <a:schemeClr val="bg1">
                  <a:lumMod val="95000"/>
                </a:schemeClr>
              </a:solidFill>
              <a:latin typeface="Carlito" panose="020B0604020202020204" charset="0"/>
              <a:ea typeface="Radley Italics"/>
              <a:cs typeface="Carlito" panose="020B0604020202020204" charset="0"/>
              <a:sym typeface="Radley Italics"/>
            </a:endParaRPr>
          </a:p>
          <a:p>
            <a:pPr indent="-179725">
              <a:lnSpc>
                <a:spcPct val="150000"/>
              </a:lnSpc>
            </a:pPr>
            <a:r>
              <a:rPr lang="en-GB" sz="3200" dirty="0">
                <a:solidFill>
                  <a:schemeClr val="bg1">
                    <a:lumMod val="95000"/>
                  </a:schemeClr>
                </a:solidFill>
                <a:latin typeface="Carlito" panose="020B0604020202020204" charset="0"/>
                <a:cs typeface="Carlito" panose="020B0604020202020204" charset="0"/>
              </a:rPr>
              <a:t>The government Phase 1 curriculum consists of 7 aspects. Each aspect contains 3 strands:</a:t>
            </a:r>
          </a:p>
          <a:p>
            <a:pPr>
              <a:lnSpc>
                <a:spcPct val="150000"/>
              </a:lnSpc>
            </a:pPr>
            <a:r>
              <a:rPr lang="en-GB" sz="3200" dirty="0">
                <a:solidFill>
                  <a:schemeClr val="bg1">
                    <a:lumMod val="95000"/>
                  </a:schemeClr>
                </a:solidFill>
                <a:latin typeface="Carlito" panose="020B0604020202020204" charset="0"/>
                <a:cs typeface="Carlito" panose="020B0604020202020204" charset="0"/>
              </a:rPr>
              <a:t>Tuning into sounds (auditory discrimination)</a:t>
            </a:r>
          </a:p>
          <a:p>
            <a:pPr>
              <a:lnSpc>
                <a:spcPct val="150000"/>
              </a:lnSpc>
            </a:pPr>
            <a:r>
              <a:rPr lang="en-GB" sz="3200" dirty="0">
                <a:solidFill>
                  <a:schemeClr val="bg1">
                    <a:lumMod val="95000"/>
                  </a:schemeClr>
                </a:solidFill>
                <a:latin typeface="Carlito" panose="020B0604020202020204" charset="0"/>
                <a:cs typeface="Carlito" panose="020B0604020202020204" charset="0"/>
              </a:rPr>
              <a:t>Listening and remembering sounds (auditory memory and sequencing)</a:t>
            </a:r>
          </a:p>
          <a:p>
            <a:pPr>
              <a:lnSpc>
                <a:spcPct val="150000"/>
              </a:lnSpc>
            </a:pPr>
            <a:r>
              <a:rPr lang="en-GB" sz="3200" dirty="0">
                <a:solidFill>
                  <a:schemeClr val="bg1">
                    <a:lumMod val="95000"/>
                  </a:schemeClr>
                </a:solidFill>
                <a:latin typeface="Carlito" panose="020B0604020202020204" charset="0"/>
                <a:cs typeface="Carlito" panose="020B0604020202020204" charset="0"/>
              </a:rPr>
              <a:t>Talking about sounds (developing vocabulary and language comprehension</a:t>
            </a:r>
          </a:p>
          <a:p>
            <a:pPr marL="277475" lvl="1" algn="l">
              <a:lnSpc>
                <a:spcPct val="150000"/>
              </a:lnSpc>
            </a:pPr>
            <a:endParaRPr lang="en-US" sz="3200" dirty="0">
              <a:solidFill>
                <a:schemeClr val="bg1">
                  <a:lumMod val="95000"/>
                </a:schemeClr>
              </a:solidFill>
              <a:latin typeface="Carlito" panose="020B0604020202020204" charset="0"/>
              <a:ea typeface="Radley Italics"/>
              <a:cs typeface="Carlito" panose="020B0604020202020204" charset="0"/>
              <a:sym typeface="Radley Italics"/>
            </a:endParaRPr>
          </a:p>
        </p:txBody>
      </p:sp>
    </p:spTree>
    <p:extLst>
      <p:ext uri="{BB962C8B-B14F-4D97-AF65-F5344CB8AC3E}">
        <p14:creationId xmlns:p14="http://schemas.microsoft.com/office/powerpoint/2010/main" val="14043081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a:extLst>
            <a:ext uri="{FF2B5EF4-FFF2-40B4-BE49-F238E27FC236}">
              <a16:creationId xmlns:a16="http://schemas.microsoft.com/office/drawing/2014/main" id="{25BFEA0B-5ACC-854D-FFA6-8A5593955E44}"/>
            </a:ext>
          </a:extLst>
        </p:cNvPr>
        <p:cNvGrpSpPr/>
        <p:nvPr/>
      </p:nvGrpSpPr>
      <p:grpSpPr>
        <a:xfrm>
          <a:off x="0" y="0"/>
          <a:ext cx="0" cy="0"/>
          <a:chOff x="0" y="0"/>
          <a:chExt cx="0" cy="0"/>
        </a:xfrm>
      </p:grpSpPr>
      <p:sp>
        <p:nvSpPr>
          <p:cNvPr id="2" name="Freeform 2" descr="Abstract Shape">
            <a:extLst>
              <a:ext uri="{FF2B5EF4-FFF2-40B4-BE49-F238E27FC236}">
                <a16:creationId xmlns:a16="http://schemas.microsoft.com/office/drawing/2014/main" id="{B3D91EE1-BCB4-9645-1550-0E4260CE935F}"/>
              </a:ext>
            </a:extLst>
          </p:cNvPr>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descr="Abstract Shape">
            <a:extLst>
              <a:ext uri="{FF2B5EF4-FFF2-40B4-BE49-F238E27FC236}">
                <a16:creationId xmlns:a16="http://schemas.microsoft.com/office/drawing/2014/main" id="{0842CD7B-87E7-6242-3FB5-11639615F5E8}"/>
              </a:ext>
            </a:extLst>
          </p:cNvPr>
          <p:cNvSpPr/>
          <p:nvPr/>
        </p:nvSpPr>
        <p:spPr>
          <a:xfrm>
            <a:off x="-4191000" y="6438900"/>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a:extLst>
              <a:ext uri="{FF2B5EF4-FFF2-40B4-BE49-F238E27FC236}">
                <a16:creationId xmlns:a16="http://schemas.microsoft.com/office/drawing/2014/main" id="{1617A5BB-6F7F-A114-9480-B159690F1B7E}"/>
              </a:ext>
            </a:extLst>
          </p:cNvPr>
          <p:cNvGrpSpPr/>
          <p:nvPr/>
        </p:nvGrpSpPr>
        <p:grpSpPr>
          <a:xfrm>
            <a:off x="16132300" y="9539478"/>
            <a:ext cx="1321308" cy="509778"/>
            <a:chOff x="0" y="0"/>
            <a:chExt cx="1761744" cy="679704"/>
          </a:xfrm>
        </p:grpSpPr>
        <p:sp>
          <p:nvSpPr>
            <p:cNvPr id="5" name="Freeform 5">
              <a:extLst>
                <a:ext uri="{FF2B5EF4-FFF2-40B4-BE49-F238E27FC236}">
                  <a16:creationId xmlns:a16="http://schemas.microsoft.com/office/drawing/2014/main" id="{8A055B8A-C46B-EA8B-FDE2-7946E295F90D}"/>
                </a:ext>
              </a:extLst>
            </p:cNvPr>
            <p:cNvSpPr/>
            <p:nvPr/>
          </p:nvSpPr>
          <p:spPr>
            <a:xfrm>
              <a:off x="0" y="0"/>
              <a:ext cx="1761744" cy="679704"/>
            </a:xfrm>
            <a:custGeom>
              <a:avLst/>
              <a:gdLst/>
              <a:ahLst/>
              <a:cxnLst/>
              <a:rect l="l" t="t" r="r" b="b"/>
              <a:pathLst>
                <a:path w="1761744" h="679704">
                  <a:moveTo>
                    <a:pt x="0" y="0"/>
                  </a:moveTo>
                  <a:lnTo>
                    <a:pt x="1761744" y="0"/>
                  </a:lnTo>
                  <a:lnTo>
                    <a:pt x="1761744" y="679704"/>
                  </a:lnTo>
                  <a:lnTo>
                    <a:pt x="0" y="679704"/>
                  </a:lnTo>
                  <a:lnTo>
                    <a:pt x="0" y="0"/>
                  </a:lnTo>
                  <a:close/>
                </a:path>
              </a:pathLst>
            </a:custGeom>
            <a:blipFill>
              <a:blip r:embed="rId4"/>
              <a:stretch>
                <a:fillRect t="-398" b="-398"/>
              </a:stretch>
            </a:blipFill>
          </p:spPr>
          <p:txBody>
            <a:bodyPr/>
            <a:lstStyle/>
            <a:p>
              <a:endParaRPr lang="en-US"/>
            </a:p>
          </p:txBody>
        </p:sp>
      </p:grpSp>
      <p:sp>
        <p:nvSpPr>
          <p:cNvPr id="6" name="TextBox 6">
            <a:extLst>
              <a:ext uri="{FF2B5EF4-FFF2-40B4-BE49-F238E27FC236}">
                <a16:creationId xmlns:a16="http://schemas.microsoft.com/office/drawing/2014/main" id="{846207F2-343B-5DCA-4B7A-1CF794564504}"/>
              </a:ext>
            </a:extLst>
          </p:cNvPr>
          <p:cNvSpPr txBox="1"/>
          <p:nvPr/>
        </p:nvSpPr>
        <p:spPr>
          <a:xfrm>
            <a:off x="12951714" y="2737916"/>
            <a:ext cx="4361497" cy="944535"/>
          </a:xfrm>
          <a:prstGeom prst="rect">
            <a:avLst/>
          </a:prstGeom>
        </p:spPr>
        <p:txBody>
          <a:bodyPr lIns="0" tIns="0" rIns="0" bIns="0" rtlCol="0" anchor="t">
            <a:spAutoFit/>
          </a:bodyPr>
          <a:lstStyle/>
          <a:p>
            <a:pPr algn="r">
              <a:lnSpc>
                <a:spcPts val="7358"/>
              </a:lnSpc>
            </a:pPr>
            <a:r>
              <a:rPr lang="en-US" sz="6454" spc="-129" dirty="0">
                <a:solidFill>
                  <a:srgbClr val="FFFFFF"/>
                </a:solidFill>
                <a:latin typeface="Radley"/>
                <a:ea typeface="Radley"/>
                <a:cs typeface="Radley"/>
                <a:sym typeface="Radley"/>
              </a:rPr>
              <a:t>Phonics</a:t>
            </a:r>
          </a:p>
        </p:txBody>
      </p:sp>
      <p:sp>
        <p:nvSpPr>
          <p:cNvPr id="10" name="Freeform 10">
            <a:extLst>
              <a:ext uri="{FF2B5EF4-FFF2-40B4-BE49-F238E27FC236}">
                <a16:creationId xmlns:a16="http://schemas.microsoft.com/office/drawing/2014/main" id="{41F7F803-5E87-2A6A-7ACB-98D7F683E09C}"/>
              </a:ext>
            </a:extLst>
          </p:cNvPr>
          <p:cNvSpPr/>
          <p:nvPr/>
        </p:nvSpPr>
        <p:spPr>
          <a:xfrm>
            <a:off x="304800" y="342900"/>
            <a:ext cx="5300508" cy="1822050"/>
          </a:xfrm>
          <a:custGeom>
            <a:avLst/>
            <a:gdLst/>
            <a:ahLst/>
            <a:cxnLst/>
            <a:rect l="l" t="t" r="r" b="b"/>
            <a:pathLst>
              <a:path w="5300508" h="1822050">
                <a:moveTo>
                  <a:pt x="0" y="0"/>
                </a:moveTo>
                <a:lnTo>
                  <a:pt x="5300508" y="0"/>
                </a:lnTo>
                <a:lnTo>
                  <a:pt x="5300508" y="1822049"/>
                </a:lnTo>
                <a:lnTo>
                  <a:pt x="0" y="1822049"/>
                </a:lnTo>
                <a:lnTo>
                  <a:pt x="0" y="0"/>
                </a:lnTo>
                <a:close/>
              </a:path>
            </a:pathLst>
          </a:custGeom>
          <a:blipFill>
            <a:blip r:embed="rId5"/>
            <a:stretch>
              <a:fillRect/>
            </a:stretch>
          </a:blipFill>
        </p:spPr>
        <p:txBody>
          <a:bodyPr/>
          <a:lstStyle/>
          <a:p>
            <a:endParaRPr lang="en-US"/>
          </a:p>
        </p:txBody>
      </p:sp>
      <p:sp>
        <p:nvSpPr>
          <p:cNvPr id="7" name="TextBox 5">
            <a:extLst>
              <a:ext uri="{FF2B5EF4-FFF2-40B4-BE49-F238E27FC236}">
                <a16:creationId xmlns:a16="http://schemas.microsoft.com/office/drawing/2014/main" id="{FBA28BAA-6BA5-3160-79D7-FD8442076A09}"/>
              </a:ext>
            </a:extLst>
          </p:cNvPr>
          <p:cNvSpPr txBox="1"/>
          <p:nvPr/>
        </p:nvSpPr>
        <p:spPr>
          <a:xfrm>
            <a:off x="304800" y="2678291"/>
            <a:ext cx="12344400" cy="3617016"/>
          </a:xfrm>
          <a:prstGeom prst="rect">
            <a:avLst/>
          </a:prstGeom>
        </p:spPr>
        <p:txBody>
          <a:bodyPr wrap="square" lIns="0" tIns="0" rIns="0" bIns="0" rtlCol="0" anchor="t">
            <a:spAutoFit/>
          </a:bodyPr>
          <a:lstStyle/>
          <a:p>
            <a:pPr indent="-179725">
              <a:lnSpc>
                <a:spcPct val="150000"/>
              </a:lnSpc>
            </a:pPr>
            <a:r>
              <a:rPr lang="en-GB" sz="3200" dirty="0">
                <a:solidFill>
                  <a:schemeClr val="bg1">
                    <a:lumMod val="95000"/>
                  </a:schemeClr>
                </a:solidFill>
                <a:latin typeface="Carlito" panose="020B0604020202020204" charset="0"/>
                <a:ea typeface="Radley Italics"/>
                <a:cs typeface="Carlito" panose="020B0604020202020204" charset="0"/>
                <a:sym typeface="Radley Italics"/>
              </a:rPr>
              <a:t>When teaching sounds at home, use ‘pure’ sounds (not the alphabet sounds!).</a:t>
            </a:r>
          </a:p>
          <a:p>
            <a:pPr indent="-179725">
              <a:lnSpc>
                <a:spcPct val="150000"/>
              </a:lnSpc>
            </a:pPr>
            <a:endParaRPr lang="en-GB" sz="3200" dirty="0">
              <a:solidFill>
                <a:schemeClr val="bg1">
                  <a:lumMod val="95000"/>
                </a:schemeClr>
              </a:solidFill>
              <a:latin typeface="Carlito" panose="020B0604020202020204" charset="0"/>
              <a:ea typeface="Radley Italics"/>
              <a:cs typeface="Carlito" panose="020B0604020202020204" charset="0"/>
              <a:sym typeface="Radley Italics"/>
            </a:endParaRPr>
          </a:p>
          <a:p>
            <a:pPr indent="-179725">
              <a:lnSpc>
                <a:spcPct val="150000"/>
              </a:lnSpc>
            </a:pPr>
            <a:r>
              <a:rPr lang="en-GB" sz="3200" dirty="0">
                <a:solidFill>
                  <a:schemeClr val="bg1">
                    <a:lumMod val="95000"/>
                  </a:schemeClr>
                </a:solidFill>
                <a:latin typeface="Carlito" panose="020B0604020202020204" charset="0"/>
                <a:ea typeface="Radley Italics"/>
                <a:cs typeface="Carlito" panose="020B0604020202020204" charset="0"/>
                <a:sym typeface="Radley Italics"/>
              </a:rPr>
              <a:t>For writing, we focus on pattern formation and name writing. Please teach lowercase letters except for the first letter of their name </a:t>
            </a:r>
            <a:r>
              <a:rPr lang="en-GB" sz="3200" dirty="0">
                <a:solidFill>
                  <a:schemeClr val="bg1">
                    <a:lumMod val="95000"/>
                  </a:schemeClr>
                </a:solidFill>
                <a:latin typeface="Carlito" panose="020B0604020202020204" charset="0"/>
                <a:ea typeface="Radley Italics"/>
                <a:cs typeface="Carlito" panose="020B0604020202020204" charset="0"/>
                <a:sym typeface="Wingdings" panose="05000000000000000000" pitchFamily="2" charset="2"/>
              </a:rPr>
              <a:t></a:t>
            </a:r>
            <a:endParaRPr lang="en-US" sz="3200" dirty="0">
              <a:solidFill>
                <a:schemeClr val="bg1">
                  <a:lumMod val="95000"/>
                </a:schemeClr>
              </a:solidFill>
              <a:latin typeface="Carlito" panose="020B0604020202020204" charset="0"/>
              <a:ea typeface="Radley Italics"/>
              <a:cs typeface="Carlito" panose="020B0604020202020204" charset="0"/>
              <a:sym typeface="Radley Italics"/>
            </a:endParaRPr>
          </a:p>
        </p:txBody>
      </p:sp>
    </p:spTree>
    <p:extLst>
      <p:ext uri="{BB962C8B-B14F-4D97-AF65-F5344CB8AC3E}">
        <p14:creationId xmlns:p14="http://schemas.microsoft.com/office/powerpoint/2010/main" val="10175157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a:extLst>
            <a:ext uri="{FF2B5EF4-FFF2-40B4-BE49-F238E27FC236}">
              <a16:creationId xmlns:a16="http://schemas.microsoft.com/office/drawing/2014/main" id="{E18AB832-360E-2C5C-02E6-E2464767B042}"/>
            </a:ext>
          </a:extLst>
        </p:cNvPr>
        <p:cNvGrpSpPr/>
        <p:nvPr/>
      </p:nvGrpSpPr>
      <p:grpSpPr>
        <a:xfrm>
          <a:off x="0" y="0"/>
          <a:ext cx="0" cy="0"/>
          <a:chOff x="0" y="0"/>
          <a:chExt cx="0" cy="0"/>
        </a:xfrm>
      </p:grpSpPr>
      <p:sp>
        <p:nvSpPr>
          <p:cNvPr id="2" name="Freeform 2" descr="Abstract Shape">
            <a:extLst>
              <a:ext uri="{FF2B5EF4-FFF2-40B4-BE49-F238E27FC236}">
                <a16:creationId xmlns:a16="http://schemas.microsoft.com/office/drawing/2014/main" id="{8CC0D496-4356-EA4C-A35B-7323026CE7F5}"/>
              </a:ext>
            </a:extLst>
          </p:cNvPr>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descr="Abstract Shape">
            <a:extLst>
              <a:ext uri="{FF2B5EF4-FFF2-40B4-BE49-F238E27FC236}">
                <a16:creationId xmlns:a16="http://schemas.microsoft.com/office/drawing/2014/main" id="{AD4DEBC3-F5F0-ADF5-CACD-1A2010FBD632}"/>
              </a:ext>
            </a:extLst>
          </p:cNvPr>
          <p:cNvSpPr/>
          <p:nvPr/>
        </p:nvSpPr>
        <p:spPr>
          <a:xfrm>
            <a:off x="-4191000" y="6438900"/>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a:extLst>
              <a:ext uri="{FF2B5EF4-FFF2-40B4-BE49-F238E27FC236}">
                <a16:creationId xmlns:a16="http://schemas.microsoft.com/office/drawing/2014/main" id="{97872923-53B2-C7DD-20DD-E12F385CA765}"/>
              </a:ext>
            </a:extLst>
          </p:cNvPr>
          <p:cNvGrpSpPr/>
          <p:nvPr/>
        </p:nvGrpSpPr>
        <p:grpSpPr>
          <a:xfrm>
            <a:off x="16132300" y="9539478"/>
            <a:ext cx="1321308" cy="509778"/>
            <a:chOff x="0" y="0"/>
            <a:chExt cx="1761744" cy="679704"/>
          </a:xfrm>
        </p:grpSpPr>
        <p:sp>
          <p:nvSpPr>
            <p:cNvPr id="5" name="Freeform 5">
              <a:extLst>
                <a:ext uri="{FF2B5EF4-FFF2-40B4-BE49-F238E27FC236}">
                  <a16:creationId xmlns:a16="http://schemas.microsoft.com/office/drawing/2014/main" id="{22803745-F102-8282-9E63-B79EE49FC195}"/>
                </a:ext>
              </a:extLst>
            </p:cNvPr>
            <p:cNvSpPr/>
            <p:nvPr/>
          </p:nvSpPr>
          <p:spPr>
            <a:xfrm>
              <a:off x="0" y="0"/>
              <a:ext cx="1761744" cy="679704"/>
            </a:xfrm>
            <a:custGeom>
              <a:avLst/>
              <a:gdLst/>
              <a:ahLst/>
              <a:cxnLst/>
              <a:rect l="l" t="t" r="r" b="b"/>
              <a:pathLst>
                <a:path w="1761744" h="679704">
                  <a:moveTo>
                    <a:pt x="0" y="0"/>
                  </a:moveTo>
                  <a:lnTo>
                    <a:pt x="1761744" y="0"/>
                  </a:lnTo>
                  <a:lnTo>
                    <a:pt x="1761744" y="679704"/>
                  </a:lnTo>
                  <a:lnTo>
                    <a:pt x="0" y="679704"/>
                  </a:lnTo>
                  <a:lnTo>
                    <a:pt x="0" y="0"/>
                  </a:lnTo>
                  <a:close/>
                </a:path>
              </a:pathLst>
            </a:custGeom>
            <a:blipFill>
              <a:blip r:embed="rId4"/>
              <a:stretch>
                <a:fillRect t="-398" b="-398"/>
              </a:stretch>
            </a:blipFill>
          </p:spPr>
          <p:txBody>
            <a:bodyPr/>
            <a:lstStyle/>
            <a:p>
              <a:endParaRPr lang="en-US"/>
            </a:p>
          </p:txBody>
        </p:sp>
      </p:grpSp>
      <p:sp>
        <p:nvSpPr>
          <p:cNvPr id="6" name="TextBox 6">
            <a:extLst>
              <a:ext uri="{FF2B5EF4-FFF2-40B4-BE49-F238E27FC236}">
                <a16:creationId xmlns:a16="http://schemas.microsoft.com/office/drawing/2014/main" id="{2DE13600-6ADB-336D-C684-C62431AD340F}"/>
              </a:ext>
            </a:extLst>
          </p:cNvPr>
          <p:cNvSpPr txBox="1"/>
          <p:nvPr/>
        </p:nvSpPr>
        <p:spPr>
          <a:xfrm>
            <a:off x="12951714" y="2737916"/>
            <a:ext cx="4361497" cy="944535"/>
          </a:xfrm>
          <a:prstGeom prst="rect">
            <a:avLst/>
          </a:prstGeom>
        </p:spPr>
        <p:txBody>
          <a:bodyPr lIns="0" tIns="0" rIns="0" bIns="0" rtlCol="0" anchor="t">
            <a:spAutoFit/>
          </a:bodyPr>
          <a:lstStyle/>
          <a:p>
            <a:pPr algn="r">
              <a:lnSpc>
                <a:spcPts val="7358"/>
              </a:lnSpc>
            </a:pPr>
            <a:r>
              <a:rPr lang="en-US" sz="6454" spc="-129" dirty="0">
                <a:solidFill>
                  <a:srgbClr val="FFFFFF"/>
                </a:solidFill>
                <a:latin typeface="Radley"/>
                <a:ea typeface="Radley"/>
                <a:cs typeface="Radley"/>
                <a:sym typeface="Radley"/>
              </a:rPr>
              <a:t>Maths</a:t>
            </a:r>
          </a:p>
        </p:txBody>
      </p:sp>
      <p:sp>
        <p:nvSpPr>
          <p:cNvPr id="7" name="TextBox 5">
            <a:extLst>
              <a:ext uri="{FF2B5EF4-FFF2-40B4-BE49-F238E27FC236}">
                <a16:creationId xmlns:a16="http://schemas.microsoft.com/office/drawing/2014/main" id="{E174C327-A180-2602-0D4C-6C027A1D2C84}"/>
              </a:ext>
            </a:extLst>
          </p:cNvPr>
          <p:cNvSpPr txBox="1"/>
          <p:nvPr/>
        </p:nvSpPr>
        <p:spPr>
          <a:xfrm>
            <a:off x="607314" y="1686452"/>
            <a:ext cx="12344400" cy="5833007"/>
          </a:xfrm>
          <a:prstGeom prst="rect">
            <a:avLst/>
          </a:prstGeom>
        </p:spPr>
        <p:txBody>
          <a:bodyPr wrap="square" lIns="0" tIns="0" rIns="0" bIns="0" rtlCol="0" anchor="t">
            <a:spAutoFit/>
          </a:bodyPr>
          <a:lstStyle/>
          <a:p>
            <a:pPr indent="-179725">
              <a:lnSpc>
                <a:spcPct val="150000"/>
              </a:lnSpc>
            </a:pPr>
            <a:r>
              <a:rPr lang="en-GB" sz="3200" dirty="0">
                <a:solidFill>
                  <a:schemeClr val="bg1">
                    <a:lumMod val="95000"/>
                  </a:schemeClr>
                </a:solidFill>
                <a:latin typeface="Carlito" panose="020B0604020202020204" charset="0"/>
                <a:ea typeface="Radley Italics"/>
                <a:cs typeface="Carlito" panose="020B0604020202020204" charset="0"/>
                <a:sym typeface="Radley Italics"/>
              </a:rPr>
              <a:t>Maths activities are taught daily. Maths in Nursery includes singing songs, completing puzzles, and playing games.</a:t>
            </a:r>
          </a:p>
          <a:p>
            <a:pPr indent="-179725">
              <a:lnSpc>
                <a:spcPct val="150000"/>
              </a:lnSpc>
            </a:pPr>
            <a:endParaRPr lang="en-GB" sz="3200" dirty="0">
              <a:solidFill>
                <a:schemeClr val="bg1">
                  <a:lumMod val="95000"/>
                </a:schemeClr>
              </a:solidFill>
              <a:latin typeface="Carlito" panose="020B0604020202020204" charset="0"/>
              <a:ea typeface="Radley Italics"/>
              <a:cs typeface="Carlito" panose="020B0604020202020204" charset="0"/>
              <a:sym typeface="Radley Italics"/>
            </a:endParaRPr>
          </a:p>
          <a:p>
            <a:pPr indent="-179725">
              <a:lnSpc>
                <a:spcPct val="150000"/>
              </a:lnSpc>
            </a:pPr>
            <a:r>
              <a:rPr lang="en-GB" sz="3200" dirty="0">
                <a:solidFill>
                  <a:schemeClr val="bg1">
                    <a:lumMod val="95000"/>
                  </a:schemeClr>
                </a:solidFill>
                <a:latin typeface="Carlito" panose="020B0604020202020204" charset="0"/>
                <a:ea typeface="Radley Italics"/>
                <a:cs typeface="Carlito" panose="020B0604020202020204" charset="0"/>
                <a:sym typeface="Radley Italics"/>
              </a:rPr>
              <a:t>By the end of Nursery, children should be able to confidently count forwards to 5 and backwards from 5, count out up to 5 objects, talk about the properties of some 2D and 3D shapes, use positional language (on top, under, next to), create simple ABAB patterns (e.g., red, yellow) and be able to compare different sizes, heights, weights, volumes and capacities.</a:t>
            </a:r>
            <a:endParaRPr lang="en-US" sz="3200" dirty="0">
              <a:solidFill>
                <a:schemeClr val="bg1">
                  <a:lumMod val="95000"/>
                </a:schemeClr>
              </a:solidFill>
              <a:latin typeface="Carlito" panose="020B0604020202020204" charset="0"/>
              <a:ea typeface="Radley Italics"/>
              <a:cs typeface="Carlito" panose="020B0604020202020204" charset="0"/>
              <a:sym typeface="Radley Italics"/>
            </a:endParaRPr>
          </a:p>
        </p:txBody>
      </p:sp>
      <p:pic>
        <p:nvPicPr>
          <p:cNvPr id="2050" name="Picture 2">
            <a:extLst>
              <a:ext uri="{FF2B5EF4-FFF2-40B4-BE49-F238E27FC236}">
                <a16:creationId xmlns:a16="http://schemas.microsoft.com/office/drawing/2014/main" id="{B100C8E7-B245-04DD-FD0B-4BB91C26066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379700" y="205890"/>
            <a:ext cx="3505200" cy="1866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60242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a:extLst>
            <a:ext uri="{FF2B5EF4-FFF2-40B4-BE49-F238E27FC236}">
              <a16:creationId xmlns:a16="http://schemas.microsoft.com/office/drawing/2014/main" id="{E5E713A7-0BE5-175B-5490-CDE3B47543CB}"/>
            </a:ext>
          </a:extLst>
        </p:cNvPr>
        <p:cNvGrpSpPr/>
        <p:nvPr/>
      </p:nvGrpSpPr>
      <p:grpSpPr>
        <a:xfrm>
          <a:off x="0" y="0"/>
          <a:ext cx="0" cy="0"/>
          <a:chOff x="0" y="0"/>
          <a:chExt cx="0" cy="0"/>
        </a:xfrm>
      </p:grpSpPr>
      <p:sp>
        <p:nvSpPr>
          <p:cNvPr id="2" name="Freeform 2" descr="Abstract Shape">
            <a:extLst>
              <a:ext uri="{FF2B5EF4-FFF2-40B4-BE49-F238E27FC236}">
                <a16:creationId xmlns:a16="http://schemas.microsoft.com/office/drawing/2014/main" id="{F42800CE-25F6-8FDF-2C47-407320AE1BE1}"/>
              </a:ext>
            </a:extLst>
          </p:cNvPr>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descr="Abstract Shape">
            <a:extLst>
              <a:ext uri="{FF2B5EF4-FFF2-40B4-BE49-F238E27FC236}">
                <a16:creationId xmlns:a16="http://schemas.microsoft.com/office/drawing/2014/main" id="{6C7D1EA3-F14B-C446-AF37-91DBC5CDFBFA}"/>
              </a:ext>
            </a:extLst>
          </p:cNvPr>
          <p:cNvSpPr/>
          <p:nvPr/>
        </p:nvSpPr>
        <p:spPr>
          <a:xfrm>
            <a:off x="-4191000" y="6438900"/>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a:extLst>
              <a:ext uri="{FF2B5EF4-FFF2-40B4-BE49-F238E27FC236}">
                <a16:creationId xmlns:a16="http://schemas.microsoft.com/office/drawing/2014/main" id="{DCB5493C-1064-34B9-5343-67D9D1249E3E}"/>
              </a:ext>
            </a:extLst>
          </p:cNvPr>
          <p:cNvGrpSpPr/>
          <p:nvPr/>
        </p:nvGrpSpPr>
        <p:grpSpPr>
          <a:xfrm>
            <a:off x="16132300" y="9539478"/>
            <a:ext cx="1321308" cy="509778"/>
            <a:chOff x="0" y="0"/>
            <a:chExt cx="1761744" cy="679704"/>
          </a:xfrm>
        </p:grpSpPr>
        <p:sp>
          <p:nvSpPr>
            <p:cNvPr id="5" name="Freeform 5">
              <a:extLst>
                <a:ext uri="{FF2B5EF4-FFF2-40B4-BE49-F238E27FC236}">
                  <a16:creationId xmlns:a16="http://schemas.microsoft.com/office/drawing/2014/main" id="{1DA3CBA0-E2AC-2E54-93A2-E6DC68F409DB}"/>
                </a:ext>
              </a:extLst>
            </p:cNvPr>
            <p:cNvSpPr/>
            <p:nvPr/>
          </p:nvSpPr>
          <p:spPr>
            <a:xfrm>
              <a:off x="0" y="0"/>
              <a:ext cx="1761744" cy="679704"/>
            </a:xfrm>
            <a:custGeom>
              <a:avLst/>
              <a:gdLst/>
              <a:ahLst/>
              <a:cxnLst/>
              <a:rect l="l" t="t" r="r" b="b"/>
              <a:pathLst>
                <a:path w="1761744" h="679704">
                  <a:moveTo>
                    <a:pt x="0" y="0"/>
                  </a:moveTo>
                  <a:lnTo>
                    <a:pt x="1761744" y="0"/>
                  </a:lnTo>
                  <a:lnTo>
                    <a:pt x="1761744" y="679704"/>
                  </a:lnTo>
                  <a:lnTo>
                    <a:pt x="0" y="679704"/>
                  </a:lnTo>
                  <a:lnTo>
                    <a:pt x="0" y="0"/>
                  </a:lnTo>
                  <a:close/>
                </a:path>
              </a:pathLst>
            </a:custGeom>
            <a:blipFill>
              <a:blip r:embed="rId4"/>
              <a:stretch>
                <a:fillRect t="-398" b="-398"/>
              </a:stretch>
            </a:blipFill>
          </p:spPr>
          <p:txBody>
            <a:bodyPr/>
            <a:lstStyle/>
            <a:p>
              <a:endParaRPr lang="en-US"/>
            </a:p>
          </p:txBody>
        </p:sp>
      </p:grpSp>
      <p:sp>
        <p:nvSpPr>
          <p:cNvPr id="6" name="TextBox 6">
            <a:extLst>
              <a:ext uri="{FF2B5EF4-FFF2-40B4-BE49-F238E27FC236}">
                <a16:creationId xmlns:a16="http://schemas.microsoft.com/office/drawing/2014/main" id="{F15B3F9F-9103-4D61-571A-3F56193B5997}"/>
              </a:ext>
            </a:extLst>
          </p:cNvPr>
          <p:cNvSpPr txBox="1"/>
          <p:nvPr/>
        </p:nvSpPr>
        <p:spPr>
          <a:xfrm>
            <a:off x="13092111" y="2324100"/>
            <a:ext cx="4361497" cy="3795911"/>
          </a:xfrm>
          <a:prstGeom prst="rect">
            <a:avLst/>
          </a:prstGeom>
        </p:spPr>
        <p:txBody>
          <a:bodyPr lIns="0" tIns="0" rIns="0" bIns="0" rtlCol="0" anchor="t">
            <a:spAutoFit/>
          </a:bodyPr>
          <a:lstStyle/>
          <a:p>
            <a:pPr algn="r">
              <a:lnSpc>
                <a:spcPts val="7358"/>
              </a:lnSpc>
            </a:pPr>
            <a:r>
              <a:rPr lang="en-US" sz="6454" spc="-129" dirty="0">
                <a:solidFill>
                  <a:srgbClr val="FFFFFF"/>
                </a:solidFill>
                <a:latin typeface="Radley"/>
                <a:ea typeface="Radley"/>
                <a:cs typeface="Radley"/>
                <a:sym typeface="Radley"/>
              </a:rPr>
              <a:t>Class Dojo and Evidence Me</a:t>
            </a:r>
          </a:p>
        </p:txBody>
      </p:sp>
      <p:pic>
        <p:nvPicPr>
          <p:cNvPr id="9" name="Picture 8">
            <a:extLst>
              <a:ext uri="{FF2B5EF4-FFF2-40B4-BE49-F238E27FC236}">
                <a16:creationId xmlns:a16="http://schemas.microsoft.com/office/drawing/2014/main" id="{1AE865AF-6072-AC6F-6E5E-308A3AB70F6A}"/>
              </a:ext>
            </a:extLst>
          </p:cNvPr>
          <p:cNvPicPr>
            <a:picLocks noChangeAspect="1"/>
          </p:cNvPicPr>
          <p:nvPr/>
        </p:nvPicPr>
        <p:blipFill>
          <a:blip r:embed="rId5"/>
          <a:stretch>
            <a:fillRect/>
          </a:stretch>
        </p:blipFill>
        <p:spPr>
          <a:xfrm>
            <a:off x="15499025" y="618693"/>
            <a:ext cx="1981477" cy="1066949"/>
          </a:xfrm>
          <a:prstGeom prst="rect">
            <a:avLst/>
          </a:prstGeom>
        </p:spPr>
      </p:pic>
      <p:pic>
        <p:nvPicPr>
          <p:cNvPr id="11" name="Picture 10">
            <a:extLst>
              <a:ext uri="{FF2B5EF4-FFF2-40B4-BE49-F238E27FC236}">
                <a16:creationId xmlns:a16="http://schemas.microsoft.com/office/drawing/2014/main" id="{5BE72505-BC44-23A5-26E1-B3CC9060ABC8}"/>
              </a:ext>
            </a:extLst>
          </p:cNvPr>
          <p:cNvPicPr>
            <a:picLocks noChangeAspect="1"/>
          </p:cNvPicPr>
          <p:nvPr/>
        </p:nvPicPr>
        <p:blipFill>
          <a:blip r:embed="rId6"/>
          <a:stretch>
            <a:fillRect/>
          </a:stretch>
        </p:blipFill>
        <p:spPr>
          <a:xfrm>
            <a:off x="13683817" y="447032"/>
            <a:ext cx="1562148" cy="1410271"/>
          </a:xfrm>
          <a:prstGeom prst="rect">
            <a:avLst/>
          </a:prstGeom>
        </p:spPr>
      </p:pic>
      <p:sp>
        <p:nvSpPr>
          <p:cNvPr id="14" name="TextBox 5">
            <a:extLst>
              <a:ext uri="{FF2B5EF4-FFF2-40B4-BE49-F238E27FC236}">
                <a16:creationId xmlns:a16="http://schemas.microsoft.com/office/drawing/2014/main" id="{CC3AE42C-B3C8-D8A4-FC0A-33A77498F175}"/>
              </a:ext>
            </a:extLst>
          </p:cNvPr>
          <p:cNvSpPr txBox="1"/>
          <p:nvPr/>
        </p:nvSpPr>
        <p:spPr>
          <a:xfrm>
            <a:off x="530510" y="447032"/>
            <a:ext cx="12344400" cy="10264990"/>
          </a:xfrm>
          <a:prstGeom prst="rect">
            <a:avLst/>
          </a:prstGeom>
        </p:spPr>
        <p:txBody>
          <a:bodyPr wrap="square" lIns="0" tIns="0" rIns="0" bIns="0" rtlCol="0" anchor="t">
            <a:spAutoFit/>
          </a:bodyPr>
          <a:lstStyle/>
          <a:p>
            <a:pPr indent="-179725">
              <a:lnSpc>
                <a:spcPct val="150000"/>
              </a:lnSpc>
            </a:pPr>
            <a:r>
              <a:rPr lang="en-GB" sz="3200" dirty="0">
                <a:solidFill>
                  <a:schemeClr val="bg1">
                    <a:lumMod val="95000"/>
                  </a:schemeClr>
                </a:solidFill>
                <a:latin typeface="Carlito" panose="020B0604020202020204" charset="0"/>
                <a:ea typeface="Radley Italics"/>
                <a:cs typeface="Carlito" panose="020B0604020202020204" charset="0"/>
                <a:sym typeface="Radley Italics"/>
              </a:rPr>
              <a:t>We use Class Dojo for:</a:t>
            </a:r>
          </a:p>
          <a:p>
            <a:pPr marL="277475" indent="-457200">
              <a:lnSpc>
                <a:spcPct val="150000"/>
              </a:lnSpc>
              <a:buFontTx/>
              <a:buChar char="-"/>
            </a:pPr>
            <a:r>
              <a:rPr lang="en-GB" sz="3200" dirty="0">
                <a:solidFill>
                  <a:schemeClr val="bg1">
                    <a:lumMod val="95000"/>
                  </a:schemeClr>
                </a:solidFill>
                <a:latin typeface="Carlito" panose="020B0604020202020204" charset="0"/>
                <a:ea typeface="Radley Italics"/>
                <a:cs typeface="Carlito" panose="020B0604020202020204" charset="0"/>
                <a:sym typeface="Radley Italics"/>
              </a:rPr>
              <a:t>Behaviour management (green dojos and red dojos)</a:t>
            </a:r>
            <a:endParaRPr lang="en-US" sz="3200" dirty="0">
              <a:solidFill>
                <a:schemeClr val="bg1">
                  <a:lumMod val="95000"/>
                </a:schemeClr>
              </a:solidFill>
              <a:latin typeface="Carlito" panose="020B0604020202020204" charset="0"/>
              <a:ea typeface="Radley Italics"/>
              <a:cs typeface="Carlito" panose="020B0604020202020204" charset="0"/>
              <a:sym typeface="Radley Italics"/>
            </a:endParaRPr>
          </a:p>
          <a:p>
            <a:pPr marL="277475" indent="-457200">
              <a:lnSpc>
                <a:spcPct val="150000"/>
              </a:lnSpc>
              <a:buFontTx/>
              <a:buChar char="-"/>
            </a:pPr>
            <a:r>
              <a:rPr lang="en-US" sz="3200" dirty="0">
                <a:solidFill>
                  <a:schemeClr val="bg1">
                    <a:lumMod val="95000"/>
                  </a:schemeClr>
                </a:solidFill>
                <a:latin typeface="Carlito" panose="020B0604020202020204" charset="0"/>
                <a:ea typeface="Radley Italics"/>
                <a:cs typeface="Carlito" panose="020B0604020202020204" charset="0"/>
                <a:sym typeface="Radley Italics"/>
              </a:rPr>
              <a:t>Whole class communications/weekly class information</a:t>
            </a:r>
          </a:p>
          <a:p>
            <a:pPr marL="277475" indent="-457200">
              <a:lnSpc>
                <a:spcPct val="150000"/>
              </a:lnSpc>
              <a:buFontTx/>
              <a:buChar char="-"/>
            </a:pPr>
            <a:r>
              <a:rPr lang="en-US" sz="3200" dirty="0">
                <a:solidFill>
                  <a:schemeClr val="bg1">
                    <a:lumMod val="95000"/>
                  </a:schemeClr>
                </a:solidFill>
                <a:latin typeface="Carlito" panose="020B0604020202020204" charset="0"/>
                <a:ea typeface="Radley Italics"/>
                <a:cs typeface="Carlito" panose="020B0604020202020204" charset="0"/>
                <a:sym typeface="Radley Italics"/>
              </a:rPr>
              <a:t>Important messages to go through the office (</a:t>
            </a:r>
            <a:r>
              <a:rPr lang="en-US" sz="3200" dirty="0">
                <a:solidFill>
                  <a:schemeClr val="bg1">
                    <a:lumMod val="95000"/>
                  </a:schemeClr>
                </a:solidFill>
                <a:latin typeface="Carlito" panose="020B0604020202020204" charset="0"/>
                <a:ea typeface="Radley Italics"/>
                <a:cs typeface="Carlito" panose="020B0604020202020204" charset="0"/>
                <a:sym typeface="Radley Italics"/>
                <a:hlinkClick r:id="rId7">
                  <a:extLst>
                    <a:ext uri="{A12FA001-AC4F-418D-AE19-62706E023703}">
                      <ahyp:hlinkClr xmlns:ahyp="http://schemas.microsoft.com/office/drawing/2018/hyperlinkcolor" val="tx"/>
                    </a:ext>
                  </a:extLst>
                </a:hlinkClick>
              </a:rPr>
              <a:t>admin@saintmaryscongleton.co.uk</a:t>
            </a:r>
            <a:r>
              <a:rPr lang="en-US" sz="3200" dirty="0">
                <a:solidFill>
                  <a:schemeClr val="bg1">
                    <a:lumMod val="95000"/>
                  </a:schemeClr>
                </a:solidFill>
                <a:latin typeface="Carlito" panose="020B0604020202020204" charset="0"/>
                <a:ea typeface="Radley Italics"/>
                <a:cs typeface="Carlito" panose="020B0604020202020204" charset="0"/>
                <a:sym typeface="Radley Italics"/>
              </a:rPr>
              <a:t>)</a:t>
            </a:r>
          </a:p>
          <a:p>
            <a:pPr marL="277475" indent="-457200">
              <a:lnSpc>
                <a:spcPct val="150000"/>
              </a:lnSpc>
              <a:buFontTx/>
              <a:buChar char="-"/>
            </a:pPr>
            <a:r>
              <a:rPr lang="en-US" sz="3200" dirty="0">
                <a:solidFill>
                  <a:schemeClr val="bg1">
                    <a:lumMod val="95000"/>
                  </a:schemeClr>
                </a:solidFill>
                <a:latin typeface="Carlito" panose="020B0604020202020204" charset="0"/>
                <a:ea typeface="Radley Italics"/>
                <a:cs typeface="Carlito" panose="020B0604020202020204" charset="0"/>
                <a:sym typeface="Radley Italics"/>
              </a:rPr>
              <a:t>Child portfolios – individual image sharing, reading at home</a:t>
            </a:r>
          </a:p>
          <a:p>
            <a:pPr marL="277475" indent="-457200">
              <a:lnSpc>
                <a:spcPct val="150000"/>
              </a:lnSpc>
              <a:buFontTx/>
              <a:buChar char="-"/>
            </a:pPr>
            <a:r>
              <a:rPr lang="en-US" sz="3200" dirty="0">
                <a:solidFill>
                  <a:schemeClr val="bg1">
                    <a:lumMod val="95000"/>
                  </a:schemeClr>
                </a:solidFill>
                <a:latin typeface="Carlito" panose="020B0604020202020204" charset="0"/>
                <a:ea typeface="Radley Italics"/>
                <a:cs typeface="Carlito" panose="020B0604020202020204" charset="0"/>
                <a:sym typeface="Radley Italics"/>
              </a:rPr>
              <a:t>If you read a story with your child at home, upload it to their ClassDojo portfolio to receive 2 extra green dojos per read! (one per day)</a:t>
            </a:r>
          </a:p>
          <a:p>
            <a:pPr marL="277475" indent="-457200">
              <a:lnSpc>
                <a:spcPct val="150000"/>
              </a:lnSpc>
              <a:buFontTx/>
              <a:buChar char="-"/>
            </a:pPr>
            <a:endParaRPr lang="en-US" sz="3200" dirty="0">
              <a:solidFill>
                <a:schemeClr val="bg1">
                  <a:lumMod val="95000"/>
                </a:schemeClr>
              </a:solidFill>
              <a:latin typeface="Carlito" panose="020B0604020202020204" charset="0"/>
              <a:ea typeface="Radley Italics"/>
              <a:cs typeface="Carlito" panose="020B0604020202020204" charset="0"/>
              <a:sym typeface="Radley Italics"/>
            </a:endParaRPr>
          </a:p>
          <a:p>
            <a:pPr>
              <a:lnSpc>
                <a:spcPct val="150000"/>
              </a:lnSpc>
            </a:pPr>
            <a:r>
              <a:rPr lang="en-US" sz="3200" dirty="0">
                <a:solidFill>
                  <a:schemeClr val="bg1">
                    <a:lumMod val="95000"/>
                  </a:schemeClr>
                </a:solidFill>
                <a:latin typeface="Carlito" panose="020B0604020202020204" charset="0"/>
                <a:ea typeface="Radley Italics"/>
                <a:cs typeface="Carlito" panose="020B0604020202020204" charset="0"/>
                <a:sym typeface="Radley Italics"/>
              </a:rPr>
              <a:t>We use </a:t>
            </a:r>
            <a:r>
              <a:rPr lang="en-US" sz="3200" dirty="0" err="1">
                <a:solidFill>
                  <a:schemeClr val="bg1">
                    <a:lumMod val="95000"/>
                  </a:schemeClr>
                </a:solidFill>
                <a:latin typeface="Carlito" panose="020B0604020202020204" charset="0"/>
                <a:ea typeface="Radley Italics"/>
                <a:cs typeface="Carlito" panose="020B0604020202020204" charset="0"/>
                <a:sym typeface="Radley Italics"/>
              </a:rPr>
              <a:t>EvidenceMe</a:t>
            </a:r>
            <a:r>
              <a:rPr lang="en-US" sz="3200" dirty="0">
                <a:solidFill>
                  <a:schemeClr val="bg1">
                    <a:lumMod val="95000"/>
                  </a:schemeClr>
                </a:solidFill>
                <a:latin typeface="Carlito" panose="020B0604020202020204" charset="0"/>
                <a:ea typeface="Radley Italics"/>
                <a:cs typeface="Carlito" panose="020B0604020202020204" charset="0"/>
                <a:sym typeface="Radley Italics"/>
              </a:rPr>
              <a:t> for:</a:t>
            </a:r>
          </a:p>
          <a:p>
            <a:pPr marL="457200" indent="-457200">
              <a:lnSpc>
                <a:spcPct val="150000"/>
              </a:lnSpc>
              <a:buFontTx/>
              <a:buChar char="-"/>
            </a:pPr>
            <a:r>
              <a:rPr lang="en-US" sz="3200" dirty="0">
                <a:solidFill>
                  <a:schemeClr val="bg1">
                    <a:lumMod val="95000"/>
                  </a:schemeClr>
                </a:solidFill>
                <a:latin typeface="Carlito" panose="020B0604020202020204" charset="0"/>
                <a:ea typeface="Radley Italics"/>
                <a:cs typeface="Carlito" panose="020B0604020202020204" charset="0"/>
                <a:sym typeface="Radley Italics"/>
              </a:rPr>
              <a:t>Uploading learning and keeping learning journeys for the children</a:t>
            </a:r>
          </a:p>
          <a:p>
            <a:pPr marL="457200" indent="-457200">
              <a:lnSpc>
                <a:spcPct val="150000"/>
              </a:lnSpc>
              <a:buFontTx/>
              <a:buChar char="-"/>
            </a:pPr>
            <a:r>
              <a:rPr lang="en-US" sz="3200" dirty="0">
                <a:solidFill>
                  <a:schemeClr val="bg1">
                    <a:lumMod val="95000"/>
                  </a:schemeClr>
                </a:solidFill>
                <a:latin typeface="Carlito" panose="020B0604020202020204" charset="0"/>
                <a:ea typeface="Radley Italics"/>
                <a:cs typeface="Carlito" panose="020B0604020202020204" charset="0"/>
                <a:sym typeface="Radley Italics"/>
              </a:rPr>
              <a:t>Learning is linked to the EYFS areas of learning so you can keep what we are learning and where the links are to the curriculum </a:t>
            </a:r>
            <a:r>
              <a:rPr lang="en-US" sz="3200" dirty="0">
                <a:solidFill>
                  <a:schemeClr val="bg1">
                    <a:lumMod val="95000"/>
                  </a:schemeClr>
                </a:solidFill>
                <a:latin typeface="Carlito" panose="020B0604020202020204" charset="0"/>
                <a:ea typeface="Radley Italics"/>
                <a:cs typeface="Carlito" panose="020B0604020202020204" charset="0"/>
                <a:sym typeface="Wingdings" panose="05000000000000000000" pitchFamily="2" charset="2"/>
              </a:rPr>
              <a:t></a:t>
            </a:r>
            <a:endParaRPr lang="en-US" sz="3200" dirty="0">
              <a:solidFill>
                <a:schemeClr val="bg1">
                  <a:lumMod val="95000"/>
                </a:schemeClr>
              </a:solidFill>
              <a:latin typeface="Carlito" panose="020B0604020202020204" charset="0"/>
              <a:ea typeface="Radley Italics"/>
              <a:cs typeface="Carlito" panose="020B0604020202020204" charset="0"/>
              <a:sym typeface="Radley Italics"/>
            </a:endParaRPr>
          </a:p>
          <a:p>
            <a:pPr marL="277475" indent="-457200">
              <a:lnSpc>
                <a:spcPct val="150000"/>
              </a:lnSpc>
              <a:buFontTx/>
              <a:buChar char="-"/>
            </a:pPr>
            <a:endParaRPr lang="en-GB" sz="3200" dirty="0">
              <a:solidFill>
                <a:schemeClr val="bg1">
                  <a:lumMod val="95000"/>
                </a:schemeClr>
              </a:solidFill>
              <a:latin typeface="Carlito" panose="020B0604020202020204" charset="0"/>
              <a:ea typeface="Radley Italics"/>
              <a:cs typeface="Carlito" panose="020B0604020202020204" charset="0"/>
              <a:sym typeface="Radley Italics"/>
            </a:endParaRPr>
          </a:p>
        </p:txBody>
      </p:sp>
    </p:spTree>
    <p:extLst>
      <p:ext uri="{BB962C8B-B14F-4D97-AF65-F5344CB8AC3E}">
        <p14:creationId xmlns:p14="http://schemas.microsoft.com/office/powerpoint/2010/main" val="20858107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p:cNvGrpSpPr/>
          <p:nvPr/>
        </p:nvGrpSpPr>
        <p:grpSpPr>
          <a:xfrm>
            <a:off x="16132300" y="9539478"/>
            <a:ext cx="1321308" cy="509778"/>
            <a:chOff x="0" y="0"/>
            <a:chExt cx="1761744" cy="679704"/>
          </a:xfrm>
        </p:grpSpPr>
        <p:sp>
          <p:nvSpPr>
            <p:cNvPr id="5" name="Freeform 5"/>
            <p:cNvSpPr/>
            <p:nvPr/>
          </p:nvSpPr>
          <p:spPr>
            <a:xfrm>
              <a:off x="0" y="0"/>
              <a:ext cx="1761744" cy="679704"/>
            </a:xfrm>
            <a:custGeom>
              <a:avLst/>
              <a:gdLst/>
              <a:ahLst/>
              <a:cxnLst/>
              <a:rect l="l" t="t" r="r" b="b"/>
              <a:pathLst>
                <a:path w="1761744" h="679704">
                  <a:moveTo>
                    <a:pt x="0" y="0"/>
                  </a:moveTo>
                  <a:lnTo>
                    <a:pt x="1761744" y="0"/>
                  </a:lnTo>
                  <a:lnTo>
                    <a:pt x="1761744" y="679704"/>
                  </a:lnTo>
                  <a:lnTo>
                    <a:pt x="0" y="679704"/>
                  </a:lnTo>
                  <a:lnTo>
                    <a:pt x="0" y="0"/>
                  </a:lnTo>
                  <a:close/>
                </a:path>
              </a:pathLst>
            </a:custGeom>
            <a:blipFill>
              <a:blip r:embed="rId4"/>
              <a:stretch>
                <a:fillRect t="-398" b="-398"/>
              </a:stretch>
            </a:blipFill>
          </p:spPr>
          <p:txBody>
            <a:bodyPr/>
            <a:lstStyle/>
            <a:p>
              <a:endParaRPr lang="en-US"/>
            </a:p>
          </p:txBody>
        </p:sp>
      </p:grpSp>
      <p:sp>
        <p:nvSpPr>
          <p:cNvPr id="10" name="Freeform 10"/>
          <p:cNvSpPr/>
          <p:nvPr/>
        </p:nvSpPr>
        <p:spPr>
          <a:xfrm>
            <a:off x="12266379" y="396051"/>
            <a:ext cx="5300508" cy="1822050"/>
          </a:xfrm>
          <a:custGeom>
            <a:avLst/>
            <a:gdLst/>
            <a:ahLst/>
            <a:cxnLst/>
            <a:rect l="l" t="t" r="r" b="b"/>
            <a:pathLst>
              <a:path w="5300508" h="1822050">
                <a:moveTo>
                  <a:pt x="0" y="0"/>
                </a:moveTo>
                <a:lnTo>
                  <a:pt x="5300508" y="0"/>
                </a:lnTo>
                <a:lnTo>
                  <a:pt x="5300508" y="1822049"/>
                </a:lnTo>
                <a:lnTo>
                  <a:pt x="0" y="1822049"/>
                </a:lnTo>
                <a:lnTo>
                  <a:pt x="0" y="0"/>
                </a:lnTo>
                <a:close/>
              </a:path>
            </a:pathLst>
          </a:custGeom>
          <a:blipFill>
            <a:blip r:embed="rId5"/>
            <a:stretch>
              <a:fillRect/>
            </a:stretch>
          </a:blipFill>
        </p:spPr>
        <p:txBody>
          <a:bodyPr/>
          <a:lstStyle/>
          <a:p>
            <a:endParaRPr lang="en-US"/>
          </a:p>
        </p:txBody>
      </p:sp>
      <p:sp>
        <p:nvSpPr>
          <p:cNvPr id="11" name="Freeform 11"/>
          <p:cNvSpPr/>
          <p:nvPr/>
        </p:nvSpPr>
        <p:spPr>
          <a:xfrm>
            <a:off x="13625039" y="7135231"/>
            <a:ext cx="4379570" cy="2914405"/>
          </a:xfrm>
          <a:custGeom>
            <a:avLst/>
            <a:gdLst/>
            <a:ahLst/>
            <a:cxnLst/>
            <a:rect l="l" t="t" r="r" b="b"/>
            <a:pathLst>
              <a:path w="4379570" h="2914405">
                <a:moveTo>
                  <a:pt x="0" y="0"/>
                </a:moveTo>
                <a:lnTo>
                  <a:pt x="4379570" y="0"/>
                </a:lnTo>
                <a:lnTo>
                  <a:pt x="4379570" y="2914405"/>
                </a:lnTo>
                <a:lnTo>
                  <a:pt x="0" y="2914405"/>
                </a:lnTo>
                <a:lnTo>
                  <a:pt x="0" y="0"/>
                </a:lnTo>
                <a:close/>
              </a:path>
            </a:pathLst>
          </a:custGeom>
          <a:blipFill>
            <a:blip r:embed="rId6"/>
            <a:stretch>
              <a:fillRect/>
            </a:stretch>
          </a:blipFill>
        </p:spPr>
        <p:txBody>
          <a:bodyPr/>
          <a:lstStyle/>
          <a:p>
            <a:endParaRPr lang="en-US"/>
          </a:p>
        </p:txBody>
      </p:sp>
      <p:sp>
        <p:nvSpPr>
          <p:cNvPr id="13" name="TextBox 13"/>
          <p:cNvSpPr txBox="1"/>
          <p:nvPr/>
        </p:nvSpPr>
        <p:spPr>
          <a:xfrm>
            <a:off x="438150" y="131508"/>
            <a:ext cx="7675245" cy="866775"/>
          </a:xfrm>
          <a:prstGeom prst="rect">
            <a:avLst/>
          </a:prstGeom>
        </p:spPr>
        <p:txBody>
          <a:bodyPr lIns="0" tIns="0" rIns="0" bIns="0" rtlCol="0" anchor="t">
            <a:spAutoFit/>
          </a:bodyPr>
          <a:lstStyle/>
          <a:p>
            <a:pPr algn="l">
              <a:lnSpc>
                <a:spcPts val="6839"/>
              </a:lnSpc>
            </a:pPr>
            <a:r>
              <a:rPr lang="en-US" sz="5700" spc="-114">
                <a:solidFill>
                  <a:srgbClr val="FFFFFF"/>
                </a:solidFill>
                <a:latin typeface="Radley"/>
                <a:ea typeface="Radley"/>
                <a:cs typeface="Radley"/>
                <a:sym typeface="Radley"/>
              </a:rPr>
              <a:t>What can you do to help?</a:t>
            </a:r>
          </a:p>
        </p:txBody>
      </p:sp>
      <p:sp>
        <p:nvSpPr>
          <p:cNvPr id="14" name="TextBox 14"/>
          <p:cNvSpPr txBox="1"/>
          <p:nvPr/>
        </p:nvSpPr>
        <p:spPr>
          <a:xfrm>
            <a:off x="152400" y="2019300"/>
            <a:ext cx="9328785" cy="5803768"/>
          </a:xfrm>
          <a:prstGeom prst="rect">
            <a:avLst/>
          </a:prstGeom>
        </p:spPr>
        <p:txBody>
          <a:bodyPr lIns="0" tIns="0" rIns="0" bIns="0" rtlCol="0" anchor="t">
            <a:spAutoFit/>
          </a:bodyPr>
          <a:lstStyle/>
          <a:p>
            <a:pPr marL="471892" lvl="1" indent="-235946" algn="l">
              <a:buFont typeface="Arial"/>
              <a:buChar char="•"/>
            </a:pPr>
            <a:r>
              <a:rPr lang="en-US" sz="3200" spc="334" dirty="0">
                <a:solidFill>
                  <a:srgbClr val="FFFFFF"/>
                </a:solidFill>
                <a:latin typeface="Carlito" panose="020B0604020202020204" charset="0"/>
                <a:ea typeface="Carlito"/>
                <a:cs typeface="Carlito" panose="020B0604020202020204" charset="0"/>
                <a:sym typeface="Carlito"/>
              </a:rPr>
              <a:t>Read regularly with your child- storybooks, library books, online books, magazines, newspapers, ANY THING!</a:t>
            </a:r>
          </a:p>
          <a:p>
            <a:pPr marL="235946" lvl="1" algn="l"/>
            <a:endParaRPr lang="en-US" sz="3200" spc="334" dirty="0">
              <a:solidFill>
                <a:srgbClr val="FFFFFF"/>
              </a:solidFill>
              <a:latin typeface="Carlito" panose="020B0604020202020204" charset="0"/>
              <a:ea typeface="Carlito"/>
              <a:cs typeface="Carlito" panose="020B0604020202020204" charset="0"/>
              <a:sym typeface="Carlito"/>
            </a:endParaRPr>
          </a:p>
          <a:p>
            <a:pPr marL="471892" lvl="1" indent="-235946" algn="l">
              <a:buFont typeface="Arial"/>
              <a:buChar char="•"/>
            </a:pPr>
            <a:r>
              <a:rPr lang="en-US" sz="3200" spc="334" dirty="0">
                <a:solidFill>
                  <a:srgbClr val="FFFFFF"/>
                </a:solidFill>
                <a:latin typeface="Carlito" panose="020B0604020202020204" charset="0"/>
                <a:ea typeface="Carlito"/>
                <a:cs typeface="Carlito" panose="020B0604020202020204" charset="0"/>
                <a:sym typeface="Carlito"/>
              </a:rPr>
              <a:t>Play with your child and talk to them about their play. Ask them questions about their activities and encourage conversation and confidence!</a:t>
            </a:r>
          </a:p>
          <a:p>
            <a:pPr marL="235946" lvl="1" algn="l"/>
            <a:endParaRPr lang="en-US" sz="3200" spc="334" dirty="0">
              <a:solidFill>
                <a:srgbClr val="FFFFFF"/>
              </a:solidFill>
              <a:latin typeface="Carlito" panose="020B0604020202020204" charset="0"/>
              <a:ea typeface="Carlito"/>
              <a:cs typeface="Carlito" panose="020B0604020202020204" charset="0"/>
              <a:sym typeface="Carlito"/>
            </a:endParaRPr>
          </a:p>
          <a:p>
            <a:pPr marL="471892" lvl="1" indent="-235946" algn="l">
              <a:buFont typeface="Arial"/>
              <a:buChar char="•"/>
            </a:pPr>
            <a:r>
              <a:rPr lang="en-US" sz="3200" spc="334" dirty="0">
                <a:solidFill>
                  <a:srgbClr val="FFFFFF"/>
                </a:solidFill>
                <a:latin typeface="Carlito" panose="020B0604020202020204" charset="0"/>
                <a:ea typeface="Carlito"/>
                <a:cs typeface="Carlito" panose="020B0604020202020204" charset="0"/>
                <a:sym typeface="Carlito"/>
              </a:rPr>
              <a:t>Develop independence – putting on shoes, doing their coats, using cutlery etc.</a:t>
            </a:r>
          </a:p>
          <a:p>
            <a:pPr algn="l"/>
            <a:endParaRPr lang="en-US" sz="2514" spc="334" dirty="0">
              <a:solidFill>
                <a:srgbClr val="FFFFFF"/>
              </a:solidFill>
              <a:latin typeface="Carlito" panose="020B0604020202020204" charset="0"/>
              <a:ea typeface="Carlito"/>
              <a:cs typeface="Carlito" panose="020B0604020202020204" charset="0"/>
              <a:sym typeface="Carlito"/>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TextBox 4"/>
          <p:cNvSpPr txBox="1"/>
          <p:nvPr/>
        </p:nvSpPr>
        <p:spPr>
          <a:xfrm>
            <a:off x="9360026" y="4073206"/>
            <a:ext cx="8501062" cy="2410916"/>
          </a:xfrm>
          <a:prstGeom prst="rect">
            <a:avLst/>
          </a:prstGeom>
        </p:spPr>
        <p:txBody>
          <a:bodyPr lIns="0" tIns="0" rIns="0" bIns="0" rtlCol="0" anchor="t">
            <a:spAutoFit/>
          </a:bodyPr>
          <a:lstStyle/>
          <a:p>
            <a:pPr algn="l">
              <a:lnSpc>
                <a:spcPts val="9419"/>
              </a:lnSpc>
            </a:pPr>
            <a:r>
              <a:rPr lang="en-US" sz="7849" spc="-156" dirty="0">
                <a:solidFill>
                  <a:srgbClr val="FFFFFF"/>
                </a:solidFill>
                <a:latin typeface="Radley"/>
                <a:ea typeface="Radley"/>
                <a:cs typeface="Radley"/>
                <a:sym typeface="Radley"/>
              </a:rPr>
              <a:t>What to bring each day</a:t>
            </a:r>
          </a:p>
        </p:txBody>
      </p:sp>
      <p:sp>
        <p:nvSpPr>
          <p:cNvPr id="6" name="TextBox 6"/>
          <p:cNvSpPr txBox="1"/>
          <p:nvPr/>
        </p:nvSpPr>
        <p:spPr>
          <a:xfrm>
            <a:off x="448628" y="1272848"/>
            <a:ext cx="8695372" cy="3872855"/>
          </a:xfrm>
          <a:prstGeom prst="rect">
            <a:avLst/>
          </a:prstGeom>
        </p:spPr>
        <p:txBody>
          <a:bodyPr lIns="0" tIns="0" rIns="0" bIns="0" rtlCol="0" anchor="t">
            <a:spAutoFit/>
          </a:bodyPr>
          <a:lstStyle/>
          <a:p>
            <a:pPr algn="l">
              <a:lnSpc>
                <a:spcPts val="4320"/>
              </a:lnSpc>
            </a:pPr>
            <a:endParaRPr lang="en-US" sz="3600" i="1" dirty="0">
              <a:solidFill>
                <a:srgbClr val="FFFFFF"/>
              </a:solidFill>
              <a:latin typeface="Radley Italics"/>
              <a:ea typeface="Radley Italics"/>
              <a:cs typeface="Radley Italics"/>
              <a:sym typeface="Radley Italics"/>
            </a:endParaRPr>
          </a:p>
          <a:p>
            <a:pPr algn="l">
              <a:lnSpc>
                <a:spcPts val="4320"/>
              </a:lnSpc>
            </a:pPr>
            <a:endParaRPr lang="en-US" sz="3600" i="1" dirty="0">
              <a:solidFill>
                <a:srgbClr val="FFFFFF"/>
              </a:solidFill>
              <a:latin typeface="Radley Italics"/>
              <a:ea typeface="Radley Italics"/>
              <a:cs typeface="Radley Italics"/>
              <a:sym typeface="Radley Italics"/>
            </a:endParaRPr>
          </a:p>
          <a:p>
            <a:pPr marL="561022" lvl="1" indent="-280511" algn="l">
              <a:lnSpc>
                <a:spcPts val="3600"/>
              </a:lnSpc>
              <a:buFont typeface="Arial"/>
              <a:buChar char="•"/>
            </a:pPr>
            <a:r>
              <a:rPr lang="en-US" sz="3000" spc="399" dirty="0">
                <a:solidFill>
                  <a:srgbClr val="FFFFFF"/>
                </a:solidFill>
                <a:latin typeface="Carlito"/>
                <a:ea typeface="Carlito"/>
                <a:cs typeface="Carlito"/>
                <a:sym typeface="Carlito"/>
              </a:rPr>
              <a:t>Filled water bottle that is clearly named</a:t>
            </a:r>
          </a:p>
          <a:p>
            <a:pPr marL="280511" lvl="1" algn="l">
              <a:lnSpc>
                <a:spcPts val="3600"/>
              </a:lnSpc>
            </a:pPr>
            <a:endParaRPr lang="en-US" sz="3000" spc="399" dirty="0">
              <a:solidFill>
                <a:srgbClr val="FFFFFF"/>
              </a:solidFill>
              <a:latin typeface="Carlito"/>
              <a:ea typeface="Carlito"/>
              <a:cs typeface="Carlito"/>
              <a:sym typeface="Carlito"/>
            </a:endParaRPr>
          </a:p>
          <a:p>
            <a:pPr marL="561022" lvl="1" indent="-280511" algn="l">
              <a:lnSpc>
                <a:spcPts val="3600"/>
              </a:lnSpc>
              <a:buFont typeface="Arial"/>
              <a:buChar char="•"/>
            </a:pPr>
            <a:r>
              <a:rPr lang="en-US" sz="3000" spc="399" dirty="0">
                <a:solidFill>
                  <a:srgbClr val="FFFFFF"/>
                </a:solidFill>
                <a:latin typeface="Carlito"/>
                <a:ea typeface="Carlito"/>
                <a:cs typeface="Carlito"/>
                <a:sym typeface="Carlito"/>
              </a:rPr>
              <a:t>Spare clothes (labelled)</a:t>
            </a:r>
          </a:p>
          <a:p>
            <a:pPr marL="561022" lvl="1" indent="-280511" algn="l">
              <a:lnSpc>
                <a:spcPts val="3600"/>
              </a:lnSpc>
              <a:buFont typeface="Arial"/>
              <a:buChar char="•"/>
            </a:pPr>
            <a:endParaRPr lang="en-US" sz="3000" spc="399" dirty="0">
              <a:solidFill>
                <a:srgbClr val="FFFFFF"/>
              </a:solidFill>
              <a:latin typeface="Carlito"/>
              <a:ea typeface="Carlito"/>
              <a:cs typeface="Carlito"/>
              <a:sym typeface="Carlito"/>
            </a:endParaRPr>
          </a:p>
          <a:p>
            <a:pPr marL="561022" lvl="1" indent="-280511" algn="l">
              <a:lnSpc>
                <a:spcPts val="3600"/>
              </a:lnSpc>
              <a:buFont typeface="Arial"/>
              <a:buChar char="•"/>
            </a:pPr>
            <a:r>
              <a:rPr lang="en-US" sz="3000" spc="399" dirty="0">
                <a:solidFill>
                  <a:srgbClr val="FFFFFF"/>
                </a:solidFill>
                <a:latin typeface="Carlito"/>
                <a:ea typeface="Carlito"/>
                <a:cs typeface="Carlito"/>
                <a:sym typeface="Carlito"/>
              </a:rPr>
              <a:t>Appropriate clothing for the weather</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a:extLst>
            <a:ext uri="{FF2B5EF4-FFF2-40B4-BE49-F238E27FC236}">
              <a16:creationId xmlns:a16="http://schemas.microsoft.com/office/drawing/2014/main" id="{1D65C79E-6D1F-D0AD-986F-6D42CB5173ED}"/>
            </a:ext>
          </a:extLst>
        </p:cNvPr>
        <p:cNvGrpSpPr/>
        <p:nvPr/>
      </p:nvGrpSpPr>
      <p:grpSpPr>
        <a:xfrm>
          <a:off x="0" y="0"/>
          <a:ext cx="0" cy="0"/>
          <a:chOff x="0" y="0"/>
          <a:chExt cx="0" cy="0"/>
        </a:xfrm>
      </p:grpSpPr>
      <p:sp>
        <p:nvSpPr>
          <p:cNvPr id="2" name="Freeform 2" descr="Abstract Shape">
            <a:extLst>
              <a:ext uri="{FF2B5EF4-FFF2-40B4-BE49-F238E27FC236}">
                <a16:creationId xmlns:a16="http://schemas.microsoft.com/office/drawing/2014/main" id="{BB806CB4-7BD7-9510-4156-6311C9149F73}"/>
              </a:ext>
            </a:extLst>
          </p:cNvPr>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descr="Abstract Shape">
            <a:extLst>
              <a:ext uri="{FF2B5EF4-FFF2-40B4-BE49-F238E27FC236}">
                <a16:creationId xmlns:a16="http://schemas.microsoft.com/office/drawing/2014/main" id="{BC3B2BCE-B054-09EE-86E5-03D33E25A7FC}"/>
              </a:ext>
            </a:extLst>
          </p:cNvPr>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TextBox 4">
            <a:extLst>
              <a:ext uri="{FF2B5EF4-FFF2-40B4-BE49-F238E27FC236}">
                <a16:creationId xmlns:a16="http://schemas.microsoft.com/office/drawing/2014/main" id="{52177D2F-40D8-8EF4-1EBD-CEA2D4FC2CCA}"/>
              </a:ext>
            </a:extLst>
          </p:cNvPr>
          <p:cNvSpPr txBox="1"/>
          <p:nvPr/>
        </p:nvSpPr>
        <p:spPr>
          <a:xfrm>
            <a:off x="9360026" y="4073206"/>
            <a:ext cx="8501062" cy="1190625"/>
          </a:xfrm>
          <a:prstGeom prst="rect">
            <a:avLst/>
          </a:prstGeom>
        </p:spPr>
        <p:txBody>
          <a:bodyPr lIns="0" tIns="0" rIns="0" bIns="0" rtlCol="0" anchor="t">
            <a:spAutoFit/>
          </a:bodyPr>
          <a:lstStyle/>
          <a:p>
            <a:pPr algn="l">
              <a:lnSpc>
                <a:spcPts val="9419"/>
              </a:lnSpc>
            </a:pPr>
            <a:r>
              <a:rPr lang="en-US" sz="7849" spc="-156">
                <a:solidFill>
                  <a:srgbClr val="FFFFFF"/>
                </a:solidFill>
                <a:latin typeface="Radley"/>
                <a:ea typeface="Radley"/>
                <a:cs typeface="Radley"/>
                <a:sym typeface="Radley"/>
              </a:rPr>
              <a:t>BEHAVIOUR AND</a:t>
            </a:r>
          </a:p>
        </p:txBody>
      </p:sp>
      <p:sp>
        <p:nvSpPr>
          <p:cNvPr id="5" name="TextBox 5">
            <a:extLst>
              <a:ext uri="{FF2B5EF4-FFF2-40B4-BE49-F238E27FC236}">
                <a16:creationId xmlns:a16="http://schemas.microsoft.com/office/drawing/2014/main" id="{41AB2751-DDE4-01D9-8E44-40AF12F238F1}"/>
              </a:ext>
            </a:extLst>
          </p:cNvPr>
          <p:cNvSpPr txBox="1"/>
          <p:nvPr/>
        </p:nvSpPr>
        <p:spPr>
          <a:xfrm>
            <a:off x="10185272" y="5033251"/>
            <a:ext cx="7676197" cy="1162050"/>
          </a:xfrm>
          <a:prstGeom prst="rect">
            <a:avLst/>
          </a:prstGeom>
        </p:spPr>
        <p:txBody>
          <a:bodyPr lIns="0" tIns="0" rIns="0" bIns="0" rtlCol="0" anchor="t">
            <a:spAutoFit/>
          </a:bodyPr>
          <a:lstStyle/>
          <a:p>
            <a:pPr algn="l">
              <a:lnSpc>
                <a:spcPts val="9269"/>
              </a:lnSpc>
            </a:pPr>
            <a:r>
              <a:rPr lang="en-US" sz="7724" spc="-154">
                <a:solidFill>
                  <a:srgbClr val="FFFFFF"/>
                </a:solidFill>
                <a:latin typeface="Radley"/>
                <a:ea typeface="Radley"/>
                <a:cs typeface="Radley"/>
                <a:sym typeface="Radley"/>
              </a:rPr>
              <a:t>EXPECTATIONS</a:t>
            </a:r>
          </a:p>
        </p:txBody>
      </p:sp>
      <p:sp>
        <p:nvSpPr>
          <p:cNvPr id="6" name="TextBox 6">
            <a:extLst>
              <a:ext uri="{FF2B5EF4-FFF2-40B4-BE49-F238E27FC236}">
                <a16:creationId xmlns:a16="http://schemas.microsoft.com/office/drawing/2014/main" id="{C7137054-C2C5-175D-09F0-44B5C37426BE}"/>
              </a:ext>
            </a:extLst>
          </p:cNvPr>
          <p:cNvSpPr txBox="1"/>
          <p:nvPr/>
        </p:nvSpPr>
        <p:spPr>
          <a:xfrm>
            <a:off x="461924" y="-41021"/>
            <a:ext cx="8695372" cy="8027839"/>
          </a:xfrm>
          <a:prstGeom prst="rect">
            <a:avLst/>
          </a:prstGeom>
        </p:spPr>
        <p:txBody>
          <a:bodyPr lIns="0" tIns="0" rIns="0" bIns="0" rtlCol="0" anchor="t">
            <a:spAutoFit/>
          </a:bodyPr>
          <a:lstStyle/>
          <a:p>
            <a:pPr algn="l">
              <a:lnSpc>
                <a:spcPts val="4320"/>
              </a:lnSpc>
            </a:pPr>
            <a:r>
              <a:rPr lang="en-US" sz="3600" i="1" dirty="0">
                <a:solidFill>
                  <a:srgbClr val="FFFFFF"/>
                </a:solidFill>
                <a:latin typeface="Carlito" panose="020B0604020202020204" charset="0"/>
                <a:ea typeface="Radley Italics"/>
                <a:cs typeface="Carlito" panose="020B0604020202020204" charset="0"/>
                <a:sym typeface="Radley Italics"/>
              </a:rPr>
              <a:t>Expectations</a:t>
            </a:r>
          </a:p>
          <a:p>
            <a:pPr algn="l">
              <a:lnSpc>
                <a:spcPts val="4320"/>
              </a:lnSpc>
            </a:pPr>
            <a:endParaRPr lang="en-US" sz="3600" i="1" dirty="0">
              <a:solidFill>
                <a:srgbClr val="FFFFFF"/>
              </a:solidFill>
              <a:latin typeface="Carlito" panose="020B0604020202020204" charset="0"/>
              <a:ea typeface="Radley Italics"/>
              <a:cs typeface="Carlito" panose="020B0604020202020204" charset="0"/>
              <a:sym typeface="Radley Italics"/>
            </a:endParaRPr>
          </a:p>
          <a:p>
            <a:pPr marL="561022" lvl="1" indent="-280511" algn="l">
              <a:lnSpc>
                <a:spcPts val="3600"/>
              </a:lnSpc>
              <a:buFont typeface="Arial"/>
              <a:buChar char="•"/>
            </a:pPr>
            <a:r>
              <a:rPr lang="en-US" sz="3000" spc="399" dirty="0">
                <a:solidFill>
                  <a:srgbClr val="FFFFFF"/>
                </a:solidFill>
                <a:latin typeface="Carlito" panose="020B0604020202020204" charset="0"/>
                <a:ea typeface="Carlito"/>
                <a:cs typeface="Carlito" panose="020B0604020202020204" charset="0"/>
                <a:sym typeface="Carlito"/>
              </a:rPr>
              <a:t>Please ensure that all clothing and belongings are clearly named.</a:t>
            </a:r>
          </a:p>
          <a:p>
            <a:pPr marL="561022" lvl="1" indent="-280511" algn="l">
              <a:lnSpc>
                <a:spcPts val="3600"/>
              </a:lnSpc>
            </a:pPr>
            <a:endParaRPr lang="en-US" sz="3000" spc="399" dirty="0">
              <a:solidFill>
                <a:srgbClr val="FFFFFF"/>
              </a:solidFill>
              <a:latin typeface="Carlito" panose="020B0604020202020204" charset="0"/>
              <a:ea typeface="Carlito"/>
              <a:cs typeface="Carlito" panose="020B0604020202020204" charset="0"/>
              <a:sym typeface="Carlito"/>
            </a:endParaRPr>
          </a:p>
          <a:p>
            <a:pPr marL="561022" lvl="1" indent="-280511" algn="just">
              <a:lnSpc>
                <a:spcPts val="3600"/>
              </a:lnSpc>
              <a:buFont typeface="Arial"/>
              <a:buChar char="•"/>
            </a:pPr>
            <a:r>
              <a:rPr lang="en-US" sz="3000" spc="399" dirty="0">
                <a:solidFill>
                  <a:srgbClr val="FFFFFF"/>
                </a:solidFill>
                <a:latin typeface="Carlito" panose="020B0604020202020204" charset="0"/>
                <a:ea typeface="Carlito"/>
                <a:cs typeface="Carlito" panose="020B0604020202020204" charset="0"/>
                <a:sym typeface="Carlito"/>
              </a:rPr>
              <a:t>Children are to wear PE kit to school. This comprises of a navy t-shirt, navy shorts or joggers, a navy jumper, and trainers.</a:t>
            </a:r>
          </a:p>
          <a:p>
            <a:pPr marL="561022" lvl="1" indent="-280511" algn="just">
              <a:lnSpc>
                <a:spcPts val="3600"/>
              </a:lnSpc>
              <a:buFont typeface="Arial"/>
              <a:buChar char="•"/>
            </a:pPr>
            <a:endParaRPr lang="en-US" sz="3000" spc="399" dirty="0">
              <a:solidFill>
                <a:srgbClr val="FFFFFF"/>
              </a:solidFill>
              <a:latin typeface="Carlito" panose="020B0604020202020204" charset="0"/>
              <a:ea typeface="Carlito"/>
              <a:cs typeface="Carlito" panose="020B0604020202020204" charset="0"/>
              <a:sym typeface="Carlito"/>
            </a:endParaRPr>
          </a:p>
          <a:p>
            <a:pPr marL="561022" lvl="1" indent="-280511" algn="just">
              <a:lnSpc>
                <a:spcPts val="3600"/>
              </a:lnSpc>
              <a:buFont typeface="Arial"/>
              <a:buChar char="•"/>
            </a:pPr>
            <a:r>
              <a:rPr lang="en-US" sz="3000" spc="399" dirty="0">
                <a:solidFill>
                  <a:srgbClr val="FFFFFF"/>
                </a:solidFill>
                <a:latin typeface="Carlito" panose="020B0604020202020204" charset="0"/>
                <a:ea typeface="Carlito"/>
                <a:cs typeface="Carlito" panose="020B0604020202020204" charset="0"/>
                <a:sym typeface="Carlito"/>
              </a:rPr>
              <a:t>Children to bring a named puddle suit and wellies to keep in school.</a:t>
            </a:r>
          </a:p>
          <a:p>
            <a:pPr marL="561022" lvl="1" indent="-280511" algn="just">
              <a:lnSpc>
                <a:spcPts val="3600"/>
              </a:lnSpc>
              <a:buFont typeface="Arial"/>
              <a:buChar char="•"/>
            </a:pPr>
            <a:endParaRPr lang="en-US" sz="3000" spc="399" dirty="0">
              <a:solidFill>
                <a:srgbClr val="FFFFFF"/>
              </a:solidFill>
              <a:latin typeface="Carlito" panose="020B0604020202020204" charset="0"/>
              <a:ea typeface="Carlito"/>
              <a:cs typeface="Carlito" panose="020B0604020202020204" charset="0"/>
              <a:sym typeface="Carlito"/>
            </a:endParaRPr>
          </a:p>
          <a:p>
            <a:pPr marL="561022" lvl="1" indent="-280511" algn="just">
              <a:lnSpc>
                <a:spcPts val="3600"/>
              </a:lnSpc>
              <a:buFont typeface="Arial"/>
              <a:buChar char="•"/>
            </a:pPr>
            <a:r>
              <a:rPr lang="en-US" sz="3000" spc="399" dirty="0">
                <a:solidFill>
                  <a:srgbClr val="FFFFFF"/>
                </a:solidFill>
                <a:latin typeface="Carlito" panose="020B0604020202020204" charset="0"/>
                <a:ea typeface="Carlito"/>
                <a:cs typeface="Carlito" panose="020B0604020202020204" charset="0"/>
                <a:sym typeface="Carlito"/>
              </a:rPr>
              <a:t>On Forest School days, children must wear long-sleeved tops and trousers, and bring coats/footwear that you don’t mind getting muddy! </a:t>
            </a:r>
          </a:p>
        </p:txBody>
      </p:sp>
    </p:spTree>
    <p:extLst>
      <p:ext uri="{BB962C8B-B14F-4D97-AF65-F5344CB8AC3E}">
        <p14:creationId xmlns:p14="http://schemas.microsoft.com/office/powerpoint/2010/main" val="26345979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a:extLst>
            <a:ext uri="{FF2B5EF4-FFF2-40B4-BE49-F238E27FC236}">
              <a16:creationId xmlns:a16="http://schemas.microsoft.com/office/drawing/2014/main" id="{6C0FE65F-BBB1-FF9A-8DDA-639D56294C92}"/>
            </a:ext>
          </a:extLst>
        </p:cNvPr>
        <p:cNvGrpSpPr/>
        <p:nvPr/>
      </p:nvGrpSpPr>
      <p:grpSpPr>
        <a:xfrm>
          <a:off x="0" y="0"/>
          <a:ext cx="0" cy="0"/>
          <a:chOff x="0" y="0"/>
          <a:chExt cx="0" cy="0"/>
        </a:xfrm>
      </p:grpSpPr>
      <p:sp>
        <p:nvSpPr>
          <p:cNvPr id="2" name="Freeform 2" descr="Abstract Shape">
            <a:extLst>
              <a:ext uri="{FF2B5EF4-FFF2-40B4-BE49-F238E27FC236}">
                <a16:creationId xmlns:a16="http://schemas.microsoft.com/office/drawing/2014/main" id="{8F66A9A6-F8D2-B079-A74C-23CB00A51EAB}"/>
              </a:ext>
            </a:extLst>
          </p:cNvPr>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descr="Abstract Shape">
            <a:extLst>
              <a:ext uri="{FF2B5EF4-FFF2-40B4-BE49-F238E27FC236}">
                <a16:creationId xmlns:a16="http://schemas.microsoft.com/office/drawing/2014/main" id="{87F59810-0169-46C6-FDC6-EDFD3BAB3779}"/>
              </a:ext>
            </a:extLst>
          </p:cNvPr>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TextBox 4">
            <a:extLst>
              <a:ext uri="{FF2B5EF4-FFF2-40B4-BE49-F238E27FC236}">
                <a16:creationId xmlns:a16="http://schemas.microsoft.com/office/drawing/2014/main" id="{7294C80F-4A16-AB1D-E7B7-D28A3CA6B373}"/>
              </a:ext>
            </a:extLst>
          </p:cNvPr>
          <p:cNvSpPr txBox="1"/>
          <p:nvPr/>
        </p:nvSpPr>
        <p:spPr>
          <a:xfrm>
            <a:off x="9360026" y="4073206"/>
            <a:ext cx="8501062" cy="1205458"/>
          </a:xfrm>
          <a:prstGeom prst="rect">
            <a:avLst/>
          </a:prstGeom>
        </p:spPr>
        <p:txBody>
          <a:bodyPr lIns="0" tIns="0" rIns="0" bIns="0" rtlCol="0" anchor="t">
            <a:spAutoFit/>
          </a:bodyPr>
          <a:lstStyle/>
          <a:p>
            <a:pPr algn="ctr">
              <a:lnSpc>
                <a:spcPts val="9419"/>
              </a:lnSpc>
            </a:pPr>
            <a:r>
              <a:rPr lang="en-US" sz="7849" spc="-156" dirty="0">
                <a:solidFill>
                  <a:srgbClr val="FFFFFF"/>
                </a:solidFill>
                <a:latin typeface="Radley"/>
                <a:ea typeface="Radley"/>
                <a:cs typeface="Radley"/>
                <a:sym typeface="Radley"/>
              </a:rPr>
              <a:t>Enrichment</a:t>
            </a:r>
          </a:p>
        </p:txBody>
      </p:sp>
      <p:sp>
        <p:nvSpPr>
          <p:cNvPr id="6" name="TextBox 6">
            <a:extLst>
              <a:ext uri="{FF2B5EF4-FFF2-40B4-BE49-F238E27FC236}">
                <a16:creationId xmlns:a16="http://schemas.microsoft.com/office/drawing/2014/main" id="{9F67B9FB-2C37-95D3-5C15-0F5A39F0261A}"/>
              </a:ext>
            </a:extLst>
          </p:cNvPr>
          <p:cNvSpPr txBox="1"/>
          <p:nvPr/>
        </p:nvSpPr>
        <p:spPr>
          <a:xfrm>
            <a:off x="304800" y="-342900"/>
            <a:ext cx="11120476" cy="8352030"/>
          </a:xfrm>
          <a:prstGeom prst="rect">
            <a:avLst/>
          </a:prstGeom>
        </p:spPr>
        <p:txBody>
          <a:bodyPr wrap="square" lIns="0" tIns="0" rIns="0" bIns="0" rtlCol="0" anchor="t">
            <a:spAutoFit/>
          </a:bodyPr>
          <a:lstStyle/>
          <a:p>
            <a:pPr algn="l">
              <a:lnSpc>
                <a:spcPts val="4320"/>
              </a:lnSpc>
            </a:pPr>
            <a:endParaRPr lang="en-US" sz="2400" i="1" dirty="0">
              <a:solidFill>
                <a:srgbClr val="FFFFFF"/>
              </a:solidFill>
              <a:latin typeface="Carlito" panose="020B0604020202020204" charset="0"/>
              <a:ea typeface="Radley Italics"/>
              <a:cs typeface="Carlito" panose="020B0604020202020204" charset="0"/>
              <a:sym typeface="Radley Italics"/>
            </a:endParaRPr>
          </a:p>
          <a:p>
            <a:pPr marL="280511" lvl="1" algn="l">
              <a:lnSpc>
                <a:spcPts val="3600"/>
              </a:lnSpc>
            </a:pPr>
            <a:r>
              <a:rPr lang="en-US" sz="3200" spc="399" dirty="0">
                <a:solidFill>
                  <a:srgbClr val="FFFFFF"/>
                </a:solidFill>
                <a:latin typeface="Carlito" panose="020B0604020202020204" charset="0"/>
                <a:ea typeface="Carlito"/>
                <a:cs typeface="Carlito" panose="020B0604020202020204" charset="0"/>
                <a:sym typeface="Carlito"/>
              </a:rPr>
              <a:t>Some exciting enrichment activities we have planned:</a:t>
            </a:r>
          </a:p>
          <a:p>
            <a:pPr marL="280511" lvl="1" algn="l">
              <a:lnSpc>
                <a:spcPts val="3600"/>
              </a:lnSpc>
            </a:pPr>
            <a:endParaRPr lang="en-US" sz="3200" spc="399" dirty="0">
              <a:solidFill>
                <a:srgbClr val="FFFFFF"/>
              </a:solidFill>
              <a:latin typeface="Carlito" panose="020B0604020202020204" charset="0"/>
              <a:ea typeface="Carlito"/>
              <a:cs typeface="Carlito" panose="020B0604020202020204" charset="0"/>
              <a:sym typeface="Carlito"/>
            </a:endParaRPr>
          </a:p>
          <a:p>
            <a:pPr marL="280511" lvl="1" algn="l">
              <a:lnSpc>
                <a:spcPts val="3600"/>
              </a:lnSpc>
            </a:pPr>
            <a:r>
              <a:rPr lang="en-US" sz="3200" spc="399" dirty="0">
                <a:solidFill>
                  <a:srgbClr val="FFFFFF"/>
                </a:solidFill>
                <a:latin typeface="Carlito" panose="020B0604020202020204" charset="0"/>
                <a:ea typeface="Carlito"/>
                <a:cs typeface="Carlito" panose="020B0604020202020204" charset="0"/>
                <a:sym typeface="Carlito"/>
              </a:rPr>
              <a:t>Welly walks for the different seasons</a:t>
            </a:r>
          </a:p>
          <a:p>
            <a:pPr marL="280511" lvl="1" algn="l">
              <a:lnSpc>
                <a:spcPts val="3600"/>
              </a:lnSpc>
            </a:pPr>
            <a:r>
              <a:rPr lang="en-US" sz="3200" spc="399" dirty="0">
                <a:solidFill>
                  <a:srgbClr val="FFFFFF"/>
                </a:solidFill>
                <a:latin typeface="Carlito" panose="020B0604020202020204" charset="0"/>
                <a:ea typeface="Carlito"/>
                <a:cs typeface="Carlito" panose="020B0604020202020204" charset="0"/>
                <a:sym typeface="Carlito"/>
              </a:rPr>
              <a:t>Mystery Readers (any volunteers?)</a:t>
            </a:r>
          </a:p>
          <a:p>
            <a:pPr marL="280511" lvl="1" algn="l">
              <a:lnSpc>
                <a:spcPts val="3600"/>
              </a:lnSpc>
            </a:pPr>
            <a:r>
              <a:rPr lang="en-US" sz="3200" spc="399" dirty="0">
                <a:solidFill>
                  <a:srgbClr val="FFFFFF"/>
                </a:solidFill>
                <a:latin typeface="Carlito" panose="020B0604020202020204" charset="0"/>
                <a:ea typeface="Carlito"/>
                <a:cs typeface="Carlito" panose="020B0604020202020204" charset="0"/>
                <a:sym typeface="Carlito"/>
              </a:rPr>
              <a:t>Library visit</a:t>
            </a:r>
          </a:p>
          <a:p>
            <a:pPr marL="280511" lvl="1" algn="l">
              <a:lnSpc>
                <a:spcPts val="3600"/>
              </a:lnSpc>
            </a:pPr>
            <a:r>
              <a:rPr lang="en-US" sz="3200" spc="399" dirty="0">
                <a:solidFill>
                  <a:srgbClr val="FFFFFF"/>
                </a:solidFill>
                <a:latin typeface="Carlito" panose="020B0604020202020204" charset="0"/>
                <a:ea typeface="Carlito"/>
                <a:cs typeface="Carlito" panose="020B0604020202020204" charset="0"/>
                <a:sym typeface="Carlito"/>
              </a:rPr>
              <a:t>Nativity</a:t>
            </a:r>
          </a:p>
          <a:p>
            <a:pPr marL="280511" lvl="1" algn="l">
              <a:lnSpc>
                <a:spcPts val="3600"/>
              </a:lnSpc>
            </a:pPr>
            <a:r>
              <a:rPr lang="en-US" sz="3200" spc="399" dirty="0">
                <a:solidFill>
                  <a:srgbClr val="FFFFFF"/>
                </a:solidFill>
                <a:latin typeface="Carlito" panose="020B0604020202020204" charset="0"/>
                <a:ea typeface="Carlito"/>
                <a:cs typeface="Carlito" panose="020B0604020202020204" charset="0"/>
                <a:sym typeface="Carlito"/>
              </a:rPr>
              <a:t>Visit from Zoo2U</a:t>
            </a:r>
          </a:p>
          <a:p>
            <a:pPr marL="280511" lvl="1" algn="l">
              <a:lnSpc>
                <a:spcPts val="3600"/>
              </a:lnSpc>
            </a:pPr>
            <a:r>
              <a:rPr lang="en-US" sz="3200" spc="399" dirty="0">
                <a:solidFill>
                  <a:srgbClr val="FFFFFF"/>
                </a:solidFill>
                <a:latin typeface="Carlito" panose="020B0604020202020204" charset="0"/>
                <a:ea typeface="Carlito"/>
                <a:cs typeface="Carlito" panose="020B0604020202020204" charset="0"/>
                <a:sym typeface="Carlito"/>
              </a:rPr>
              <a:t>Ducklings</a:t>
            </a:r>
          </a:p>
          <a:p>
            <a:pPr marL="280511" lvl="1" algn="l">
              <a:lnSpc>
                <a:spcPts val="3600"/>
              </a:lnSpc>
            </a:pPr>
            <a:r>
              <a:rPr lang="en-US" sz="3200" spc="399" dirty="0">
                <a:solidFill>
                  <a:srgbClr val="FFFFFF"/>
                </a:solidFill>
                <a:latin typeface="Carlito" panose="020B0604020202020204" charset="0"/>
                <a:ea typeface="Carlito"/>
                <a:cs typeface="Carlito" panose="020B0604020202020204" charset="0"/>
                <a:sym typeface="Carlito"/>
              </a:rPr>
              <a:t>Caterpillars</a:t>
            </a:r>
          </a:p>
          <a:p>
            <a:pPr marL="280511" lvl="1" algn="l">
              <a:lnSpc>
                <a:spcPts val="3600"/>
              </a:lnSpc>
            </a:pPr>
            <a:r>
              <a:rPr lang="en-US" sz="3200" spc="399" dirty="0">
                <a:solidFill>
                  <a:srgbClr val="FFFFFF"/>
                </a:solidFill>
                <a:latin typeface="Carlito" panose="020B0604020202020204" charset="0"/>
                <a:ea typeface="Carlito"/>
                <a:cs typeface="Carlito" panose="020B0604020202020204" charset="0"/>
                <a:sym typeface="Carlito"/>
              </a:rPr>
              <a:t>Planting seeds</a:t>
            </a:r>
          </a:p>
          <a:p>
            <a:pPr marL="280511" lvl="1" algn="l">
              <a:lnSpc>
                <a:spcPts val="3600"/>
              </a:lnSpc>
            </a:pPr>
            <a:r>
              <a:rPr lang="en-US" sz="3200" spc="399" dirty="0">
                <a:solidFill>
                  <a:srgbClr val="FFFFFF"/>
                </a:solidFill>
                <a:latin typeface="Carlito" panose="020B0604020202020204" charset="0"/>
                <a:ea typeface="Carlito"/>
                <a:cs typeface="Carlito" panose="020B0604020202020204" charset="0"/>
                <a:sym typeface="Carlito"/>
              </a:rPr>
              <a:t>Church visit</a:t>
            </a:r>
            <a:br>
              <a:rPr lang="en-US" sz="3200" spc="399" dirty="0">
                <a:solidFill>
                  <a:srgbClr val="FFFFFF"/>
                </a:solidFill>
                <a:latin typeface="Carlito" panose="020B0604020202020204" charset="0"/>
                <a:ea typeface="Carlito"/>
                <a:cs typeface="Carlito" panose="020B0604020202020204" charset="0"/>
                <a:sym typeface="Carlito"/>
              </a:rPr>
            </a:br>
            <a:r>
              <a:rPr lang="en-US" sz="3200" spc="399" dirty="0">
                <a:solidFill>
                  <a:srgbClr val="FFFFFF"/>
                </a:solidFill>
                <a:latin typeface="Carlito" panose="020B0604020202020204" charset="0"/>
                <a:ea typeface="Carlito"/>
                <a:cs typeface="Carlito" panose="020B0604020202020204" charset="0"/>
                <a:sym typeface="Carlito"/>
              </a:rPr>
              <a:t>Farm visit</a:t>
            </a:r>
          </a:p>
          <a:p>
            <a:pPr marL="280511" lvl="1" algn="l">
              <a:lnSpc>
                <a:spcPts val="3600"/>
              </a:lnSpc>
            </a:pPr>
            <a:r>
              <a:rPr lang="en-US" sz="3200" spc="399" dirty="0">
                <a:solidFill>
                  <a:srgbClr val="FFFFFF"/>
                </a:solidFill>
                <a:latin typeface="Carlito" panose="020B0604020202020204" charset="0"/>
                <a:ea typeface="Carlito"/>
                <a:cs typeface="Carlito" panose="020B0604020202020204" charset="0"/>
                <a:sym typeface="Carlito"/>
              </a:rPr>
              <a:t>People who help – firefighters, ambulance </a:t>
            </a:r>
            <a:r>
              <a:rPr lang="en-US" sz="3200" spc="399" dirty="0" err="1">
                <a:solidFill>
                  <a:srgbClr val="FFFFFF"/>
                </a:solidFill>
                <a:latin typeface="Carlito" panose="020B0604020202020204" charset="0"/>
                <a:ea typeface="Carlito"/>
                <a:cs typeface="Carlito" panose="020B0604020202020204" charset="0"/>
                <a:sym typeface="Carlito"/>
              </a:rPr>
              <a:t>etc</a:t>
            </a:r>
            <a:endParaRPr lang="en-US" sz="3200" spc="399" dirty="0">
              <a:solidFill>
                <a:srgbClr val="FFFFFF"/>
              </a:solidFill>
              <a:latin typeface="Carlito" panose="020B0604020202020204" charset="0"/>
              <a:ea typeface="Carlito"/>
              <a:cs typeface="Carlito" panose="020B0604020202020204" charset="0"/>
              <a:sym typeface="Carlito"/>
            </a:endParaRPr>
          </a:p>
          <a:p>
            <a:pPr marL="280511" lvl="1" algn="l">
              <a:lnSpc>
                <a:spcPts val="3600"/>
              </a:lnSpc>
            </a:pPr>
            <a:r>
              <a:rPr lang="en-US" sz="3200" spc="399" dirty="0">
                <a:solidFill>
                  <a:srgbClr val="FFFFFF"/>
                </a:solidFill>
                <a:latin typeface="Carlito" panose="020B0604020202020204" charset="0"/>
                <a:ea typeface="Carlito"/>
                <a:cs typeface="Carlito" panose="020B0604020202020204" charset="0"/>
                <a:sym typeface="Carlito"/>
              </a:rPr>
              <a:t>Teddy bear picnic</a:t>
            </a:r>
          </a:p>
          <a:p>
            <a:pPr marL="280511" lvl="1" algn="l">
              <a:lnSpc>
                <a:spcPts val="3600"/>
              </a:lnSpc>
            </a:pPr>
            <a:endParaRPr lang="en-US" sz="2000" spc="399" dirty="0">
              <a:solidFill>
                <a:srgbClr val="FFFFFF"/>
              </a:solidFill>
              <a:latin typeface="Carlito" panose="020B0604020202020204" charset="0"/>
              <a:ea typeface="Carlito"/>
              <a:cs typeface="Carlito" panose="020B0604020202020204" charset="0"/>
              <a:sym typeface="Carlito"/>
            </a:endParaRPr>
          </a:p>
          <a:p>
            <a:pPr marL="280511" lvl="1" algn="l">
              <a:lnSpc>
                <a:spcPts val="3600"/>
              </a:lnSpc>
            </a:pPr>
            <a:endParaRPr lang="en-US" sz="2000" spc="399" dirty="0">
              <a:solidFill>
                <a:srgbClr val="FFFFFF"/>
              </a:solidFill>
              <a:latin typeface="Carlito" panose="020B0604020202020204" charset="0"/>
              <a:ea typeface="Carlito"/>
              <a:cs typeface="Carlito" panose="020B0604020202020204" charset="0"/>
              <a:sym typeface="Carlito"/>
            </a:endParaRPr>
          </a:p>
        </p:txBody>
      </p:sp>
    </p:spTree>
    <p:extLst>
      <p:ext uri="{BB962C8B-B14F-4D97-AF65-F5344CB8AC3E}">
        <p14:creationId xmlns:p14="http://schemas.microsoft.com/office/powerpoint/2010/main" val="35919889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TextBox 4"/>
          <p:cNvSpPr txBox="1"/>
          <p:nvPr/>
        </p:nvSpPr>
        <p:spPr>
          <a:xfrm>
            <a:off x="10065830" y="4011409"/>
            <a:ext cx="7439976" cy="1781601"/>
          </a:xfrm>
          <a:prstGeom prst="rect">
            <a:avLst/>
          </a:prstGeom>
        </p:spPr>
        <p:txBody>
          <a:bodyPr lIns="0" tIns="0" rIns="0" bIns="0" rtlCol="0" anchor="t">
            <a:spAutoFit/>
          </a:bodyPr>
          <a:lstStyle/>
          <a:p>
            <a:pPr algn="l">
              <a:lnSpc>
                <a:spcPts val="6641"/>
              </a:lnSpc>
            </a:pPr>
            <a:r>
              <a:rPr lang="en-US" sz="7974" spc="-159">
                <a:solidFill>
                  <a:srgbClr val="FFFFFF"/>
                </a:solidFill>
                <a:latin typeface="Radley"/>
                <a:ea typeface="Radley"/>
                <a:cs typeface="Radley"/>
                <a:sym typeface="Radley"/>
              </a:rPr>
              <a:t>ABSENCE AND ATTENDANCE</a:t>
            </a:r>
          </a:p>
        </p:txBody>
      </p:sp>
      <p:sp>
        <p:nvSpPr>
          <p:cNvPr id="7" name="TextBox 5">
            <a:extLst>
              <a:ext uri="{FF2B5EF4-FFF2-40B4-BE49-F238E27FC236}">
                <a16:creationId xmlns:a16="http://schemas.microsoft.com/office/drawing/2014/main" id="{6072FD86-3E0B-2702-E564-102800B119B8}"/>
              </a:ext>
            </a:extLst>
          </p:cNvPr>
          <p:cNvSpPr txBox="1"/>
          <p:nvPr/>
        </p:nvSpPr>
        <p:spPr>
          <a:xfrm>
            <a:off x="782194" y="1718662"/>
            <a:ext cx="5867400" cy="2299732"/>
          </a:xfrm>
          <a:prstGeom prst="rect">
            <a:avLst/>
          </a:prstGeom>
        </p:spPr>
        <p:txBody>
          <a:bodyPr wrap="square" lIns="0" tIns="0" rIns="0" bIns="0" rtlCol="0" anchor="t">
            <a:spAutoFit/>
          </a:bodyPr>
          <a:lstStyle/>
          <a:p>
            <a:pPr algn="l">
              <a:lnSpc>
                <a:spcPts val="4451"/>
              </a:lnSpc>
            </a:pPr>
            <a:r>
              <a:rPr lang="en-US" sz="3709" i="1" dirty="0">
                <a:solidFill>
                  <a:srgbClr val="FFFFFF"/>
                </a:solidFill>
                <a:latin typeface="Radley Italics"/>
                <a:ea typeface="Radley Italics"/>
                <a:cs typeface="Radley Italics"/>
                <a:sym typeface="Radley Italics"/>
              </a:rPr>
              <a:t>IF YOUR CHILD IS ABSENT PLEASE CALL SCHOOL IN THE MORNING AND LEAVE A MESSAGE</a:t>
            </a:r>
          </a:p>
        </p:txBody>
      </p:sp>
      <p:sp>
        <p:nvSpPr>
          <p:cNvPr id="8" name="TextBox 6">
            <a:extLst>
              <a:ext uri="{FF2B5EF4-FFF2-40B4-BE49-F238E27FC236}">
                <a16:creationId xmlns:a16="http://schemas.microsoft.com/office/drawing/2014/main" id="{80843F9E-2A20-C2A7-E31A-FC8F829D0A77}"/>
              </a:ext>
            </a:extLst>
          </p:cNvPr>
          <p:cNvSpPr txBox="1"/>
          <p:nvPr/>
        </p:nvSpPr>
        <p:spPr>
          <a:xfrm>
            <a:off x="756794" y="4354408"/>
            <a:ext cx="6406006" cy="2103140"/>
          </a:xfrm>
          <a:prstGeom prst="rect">
            <a:avLst/>
          </a:prstGeom>
        </p:spPr>
        <p:txBody>
          <a:bodyPr wrap="square" lIns="0" tIns="0" rIns="0" bIns="0" rtlCol="0" anchor="t">
            <a:spAutoFit/>
          </a:bodyPr>
          <a:lstStyle/>
          <a:p>
            <a:pPr algn="l">
              <a:lnSpc>
                <a:spcPts val="4120"/>
              </a:lnSpc>
            </a:pPr>
            <a:r>
              <a:rPr lang="en-US" sz="3434" i="1" dirty="0">
                <a:solidFill>
                  <a:srgbClr val="FFFFFF"/>
                </a:solidFill>
                <a:latin typeface="Radley Italics"/>
                <a:ea typeface="Radley Italics"/>
                <a:cs typeface="Radley Italics"/>
                <a:sym typeface="Radley Italics"/>
              </a:rPr>
              <a:t>CHILDREN ARE NOT TO RETURN TO SCHOOL UNTIL 48 HOURS AFTER LAST BOUT OF SICKNESS AND DIARRHOEA.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TextBox 4"/>
          <p:cNvSpPr txBox="1"/>
          <p:nvPr/>
        </p:nvSpPr>
        <p:spPr>
          <a:xfrm>
            <a:off x="1019312" y="808416"/>
            <a:ext cx="7879080" cy="2318479"/>
          </a:xfrm>
          <a:prstGeom prst="rect">
            <a:avLst/>
          </a:prstGeom>
        </p:spPr>
        <p:txBody>
          <a:bodyPr lIns="0" tIns="0" rIns="0" bIns="0" rtlCol="0" anchor="t">
            <a:spAutoFit/>
          </a:bodyPr>
          <a:lstStyle/>
          <a:p>
            <a:pPr marL="620218" lvl="1" indent="-310109" algn="l">
              <a:lnSpc>
                <a:spcPts val="3559"/>
              </a:lnSpc>
              <a:buFont typeface="Arial"/>
              <a:buChar char="•"/>
            </a:pPr>
            <a:r>
              <a:rPr lang="en-US" sz="3304" spc="439" dirty="0">
                <a:solidFill>
                  <a:srgbClr val="FFFFFF"/>
                </a:solidFill>
                <a:latin typeface="Carlito"/>
                <a:ea typeface="Carlito"/>
                <a:cs typeface="Carlito"/>
                <a:sym typeface="Carlito"/>
              </a:rPr>
              <a:t>If your child has any allergies or requires medication during the school day, please ensure we are kept fully informed of these.</a:t>
            </a:r>
          </a:p>
        </p:txBody>
      </p:sp>
      <p:sp>
        <p:nvSpPr>
          <p:cNvPr id="5" name="TextBox 5"/>
          <p:cNvSpPr txBox="1"/>
          <p:nvPr/>
        </p:nvSpPr>
        <p:spPr>
          <a:xfrm>
            <a:off x="972503" y="3362073"/>
            <a:ext cx="8026718" cy="2823190"/>
          </a:xfrm>
          <a:prstGeom prst="rect">
            <a:avLst/>
          </a:prstGeom>
        </p:spPr>
        <p:txBody>
          <a:bodyPr lIns="0" tIns="0" rIns="0" bIns="0" rtlCol="0" anchor="t">
            <a:spAutoFit/>
          </a:bodyPr>
          <a:lstStyle/>
          <a:p>
            <a:pPr marL="633161" lvl="1" indent="-316580" algn="l">
              <a:lnSpc>
                <a:spcPts val="3643"/>
              </a:lnSpc>
              <a:buFont typeface="Arial"/>
              <a:buChar char="•"/>
            </a:pPr>
            <a:r>
              <a:rPr lang="en-US" sz="3373" spc="448" dirty="0">
                <a:solidFill>
                  <a:srgbClr val="FFFFFF"/>
                </a:solidFill>
                <a:latin typeface="Carlito"/>
                <a:ea typeface="Carlito"/>
                <a:cs typeface="Carlito"/>
                <a:sym typeface="Carlito"/>
              </a:rPr>
              <a:t>In relation to any medicines, please ensure the relevant forms are completed and signed from the office and all medication provided is within date.</a:t>
            </a:r>
          </a:p>
        </p:txBody>
      </p:sp>
      <p:sp>
        <p:nvSpPr>
          <p:cNvPr id="6" name="TextBox 6"/>
          <p:cNvSpPr txBox="1"/>
          <p:nvPr/>
        </p:nvSpPr>
        <p:spPr>
          <a:xfrm>
            <a:off x="972503" y="6420441"/>
            <a:ext cx="8171497" cy="2308324"/>
          </a:xfrm>
          <a:prstGeom prst="rect">
            <a:avLst/>
          </a:prstGeom>
        </p:spPr>
        <p:txBody>
          <a:bodyPr lIns="0" tIns="0" rIns="0" bIns="0" rtlCol="0" anchor="t">
            <a:spAutoFit/>
          </a:bodyPr>
          <a:lstStyle/>
          <a:p>
            <a:pPr marL="629637" lvl="1" indent="-314819" algn="l">
              <a:lnSpc>
                <a:spcPts val="3613"/>
              </a:lnSpc>
              <a:buFont typeface="Arial"/>
              <a:buChar char="•"/>
            </a:pPr>
            <a:r>
              <a:rPr lang="en-US" sz="3354" spc="446" dirty="0">
                <a:solidFill>
                  <a:srgbClr val="FFFFFF"/>
                </a:solidFill>
                <a:latin typeface="Carlito"/>
                <a:ea typeface="Carlito"/>
                <a:cs typeface="Carlito"/>
                <a:sym typeface="Carlito"/>
              </a:rPr>
              <a:t>Nits- please ensure you check your children's hair regularly, inform us if these are discovered and treat these immediately.</a:t>
            </a:r>
          </a:p>
        </p:txBody>
      </p:sp>
      <p:sp>
        <p:nvSpPr>
          <p:cNvPr id="7" name="TextBox 7"/>
          <p:cNvSpPr txBox="1"/>
          <p:nvPr/>
        </p:nvSpPr>
        <p:spPr>
          <a:xfrm>
            <a:off x="9803702" y="5114925"/>
            <a:ext cx="8040053" cy="3830664"/>
          </a:xfrm>
          <a:prstGeom prst="rect">
            <a:avLst/>
          </a:prstGeom>
        </p:spPr>
        <p:txBody>
          <a:bodyPr lIns="0" tIns="0" rIns="0" bIns="0" rtlCol="0" anchor="t">
            <a:spAutoFit/>
          </a:bodyPr>
          <a:lstStyle/>
          <a:p>
            <a:pPr marL="620498" lvl="1" indent="-310249" algn="l">
              <a:lnSpc>
                <a:spcPts val="3567"/>
              </a:lnSpc>
              <a:buFont typeface="Arial"/>
              <a:buChar char="•"/>
            </a:pPr>
            <a:r>
              <a:rPr lang="en-US" sz="3299" spc="438" dirty="0">
                <a:solidFill>
                  <a:srgbClr val="FFFFFF"/>
                </a:solidFill>
                <a:latin typeface="Carlito"/>
                <a:ea typeface="Carlito"/>
                <a:cs typeface="Carlito"/>
                <a:sym typeface="Carlito"/>
              </a:rPr>
              <a:t>We do not allow nuts or products that contain nuts in school. This is to ensure all of our children are kept safe at all times.</a:t>
            </a:r>
          </a:p>
          <a:p>
            <a:pPr marL="620498" lvl="1" indent="-310249" algn="l">
              <a:lnSpc>
                <a:spcPts val="3959"/>
              </a:lnSpc>
              <a:buFont typeface="Arial"/>
              <a:buChar char="•"/>
            </a:pPr>
            <a:r>
              <a:rPr lang="en-US" sz="3299" spc="438" dirty="0">
                <a:solidFill>
                  <a:srgbClr val="FFFFFF"/>
                </a:solidFill>
                <a:latin typeface="Carlito"/>
                <a:ea typeface="Carlito"/>
                <a:cs typeface="Carlito"/>
                <a:sym typeface="Carlito"/>
              </a:rPr>
              <a:t>Please leave toys at home!</a:t>
            </a:r>
          </a:p>
          <a:p>
            <a:pPr marL="620498" lvl="1" indent="-310249" algn="l">
              <a:lnSpc>
                <a:spcPts val="3959"/>
              </a:lnSpc>
              <a:buFont typeface="Arial"/>
              <a:buChar char="•"/>
            </a:pPr>
            <a:r>
              <a:rPr lang="en-US" sz="3299" spc="438" dirty="0">
                <a:solidFill>
                  <a:srgbClr val="FFFFFF"/>
                </a:solidFill>
                <a:latin typeface="Carlito"/>
                <a:ea typeface="Carlito"/>
                <a:cs typeface="Carlito"/>
                <a:sym typeface="Carlito"/>
              </a:rPr>
              <a:t>Volunteer helpers? Trips, mystery readers etc.</a:t>
            </a:r>
          </a:p>
        </p:txBody>
      </p:sp>
      <p:sp>
        <p:nvSpPr>
          <p:cNvPr id="8" name="TextBox 8"/>
          <p:cNvSpPr txBox="1"/>
          <p:nvPr/>
        </p:nvSpPr>
        <p:spPr>
          <a:xfrm>
            <a:off x="9951583" y="1685581"/>
            <a:ext cx="7317105" cy="1704432"/>
          </a:xfrm>
          <a:prstGeom prst="rect">
            <a:avLst/>
          </a:prstGeom>
        </p:spPr>
        <p:txBody>
          <a:bodyPr lIns="0" tIns="0" rIns="0" bIns="0" rtlCol="0" anchor="t">
            <a:spAutoFit/>
          </a:bodyPr>
          <a:lstStyle/>
          <a:p>
            <a:pPr algn="l">
              <a:lnSpc>
                <a:spcPts val="6423"/>
              </a:lnSpc>
            </a:pPr>
            <a:r>
              <a:rPr lang="en-US" sz="7724" spc="-154">
                <a:solidFill>
                  <a:srgbClr val="FFFFFF"/>
                </a:solidFill>
                <a:latin typeface="Radley"/>
                <a:ea typeface="Radley"/>
                <a:cs typeface="Radley"/>
                <a:sym typeface="Radley"/>
              </a:rPr>
              <a:t>IMPORTANT INFORMATION</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TextBox 4"/>
          <p:cNvSpPr txBox="1"/>
          <p:nvPr/>
        </p:nvSpPr>
        <p:spPr>
          <a:xfrm>
            <a:off x="12656439" y="4203433"/>
            <a:ext cx="4850130" cy="1162050"/>
          </a:xfrm>
          <a:prstGeom prst="rect">
            <a:avLst/>
          </a:prstGeom>
        </p:spPr>
        <p:txBody>
          <a:bodyPr lIns="0" tIns="0" rIns="0" bIns="0" rtlCol="0" anchor="t">
            <a:spAutoFit/>
          </a:bodyPr>
          <a:lstStyle/>
          <a:p>
            <a:pPr algn="l">
              <a:lnSpc>
                <a:spcPts val="9269"/>
              </a:lnSpc>
            </a:pPr>
            <a:r>
              <a:rPr lang="en-US" sz="7724" spc="-154">
                <a:solidFill>
                  <a:srgbClr val="FFFFFF"/>
                </a:solidFill>
                <a:latin typeface="Radley"/>
                <a:ea typeface="Radley"/>
                <a:cs typeface="Radley"/>
                <a:sym typeface="Radley"/>
              </a:rPr>
              <a:t>CONTACT</a:t>
            </a:r>
          </a:p>
        </p:txBody>
      </p:sp>
      <p:sp>
        <p:nvSpPr>
          <p:cNvPr id="5" name="TextBox 5"/>
          <p:cNvSpPr txBox="1"/>
          <p:nvPr/>
        </p:nvSpPr>
        <p:spPr>
          <a:xfrm>
            <a:off x="661925" y="2257003"/>
            <a:ext cx="9685097" cy="1051570"/>
          </a:xfrm>
          <a:prstGeom prst="rect">
            <a:avLst/>
          </a:prstGeom>
        </p:spPr>
        <p:txBody>
          <a:bodyPr lIns="0" tIns="0" rIns="0" bIns="0" rtlCol="0" anchor="t">
            <a:spAutoFit/>
          </a:bodyPr>
          <a:lstStyle/>
          <a:p>
            <a:pPr marL="642835" lvl="1" indent="-321418" algn="l">
              <a:lnSpc>
                <a:spcPts val="4124"/>
              </a:lnSpc>
              <a:buFont typeface="Arial"/>
              <a:buChar char="•"/>
            </a:pPr>
            <a:r>
              <a:rPr lang="en-US" sz="3437" spc="457" dirty="0">
                <a:solidFill>
                  <a:srgbClr val="FFFFFF"/>
                </a:solidFill>
                <a:latin typeface="Carlito"/>
                <a:ea typeface="Carlito"/>
                <a:cs typeface="Carlito"/>
                <a:sym typeface="Carlito"/>
              </a:rPr>
              <a:t>If you need to contact us we have an open-door policy at all times.</a:t>
            </a:r>
          </a:p>
        </p:txBody>
      </p:sp>
      <p:sp>
        <p:nvSpPr>
          <p:cNvPr id="6" name="TextBox 6"/>
          <p:cNvSpPr txBox="1"/>
          <p:nvPr/>
        </p:nvSpPr>
        <p:spPr>
          <a:xfrm>
            <a:off x="661925" y="4476750"/>
            <a:ext cx="11994514" cy="4291816"/>
          </a:xfrm>
          <a:prstGeom prst="rect">
            <a:avLst/>
          </a:prstGeom>
        </p:spPr>
        <p:txBody>
          <a:bodyPr lIns="0" tIns="0" rIns="0" bIns="0" rtlCol="0" anchor="t">
            <a:spAutoFit/>
          </a:bodyPr>
          <a:lstStyle/>
          <a:p>
            <a:pPr marL="650922" lvl="1" indent="-325461" algn="l">
              <a:lnSpc>
                <a:spcPts val="4169"/>
              </a:lnSpc>
              <a:buFont typeface="Arial"/>
              <a:buChar char="•"/>
            </a:pPr>
            <a:r>
              <a:rPr lang="en-US" sz="3474" spc="462" dirty="0">
                <a:solidFill>
                  <a:srgbClr val="FFFFFF"/>
                </a:solidFill>
                <a:latin typeface="Carlito"/>
                <a:ea typeface="Carlito"/>
                <a:cs typeface="Carlito"/>
                <a:sym typeface="Carlito"/>
              </a:rPr>
              <a:t>You can contact us by email on </a:t>
            </a:r>
            <a:r>
              <a:rPr lang="en-US" sz="3474" u="sng" spc="462" dirty="0" err="1">
                <a:solidFill>
                  <a:srgbClr val="FFFFFF"/>
                </a:solidFill>
                <a:latin typeface="Carlito"/>
                <a:ea typeface="Carlito"/>
                <a:cs typeface="Carlito"/>
                <a:sym typeface="Carlito"/>
              </a:rPr>
              <a:t>admin@saintmaryscongleton.co.uk</a:t>
            </a:r>
            <a:endParaRPr lang="en-US" sz="3474" u="sng" spc="462" dirty="0">
              <a:solidFill>
                <a:srgbClr val="FFFFFF"/>
              </a:solidFill>
              <a:latin typeface="Carlito"/>
              <a:ea typeface="Carlito"/>
              <a:cs typeface="Carlito"/>
              <a:sym typeface="Carlito"/>
            </a:endParaRPr>
          </a:p>
          <a:p>
            <a:pPr algn="l">
              <a:lnSpc>
                <a:spcPts val="4169"/>
              </a:lnSpc>
            </a:pPr>
            <a:endParaRPr lang="en-US" sz="3474" u="sng" spc="462" dirty="0">
              <a:solidFill>
                <a:srgbClr val="FFFFFF"/>
              </a:solidFill>
              <a:latin typeface="Carlito"/>
              <a:ea typeface="Carlito"/>
              <a:cs typeface="Carlito"/>
              <a:sym typeface="Carlito"/>
            </a:endParaRPr>
          </a:p>
          <a:p>
            <a:pPr marL="649818" lvl="1" indent="-324909" algn="l">
              <a:lnSpc>
                <a:spcPts val="4169"/>
              </a:lnSpc>
            </a:pPr>
            <a:endParaRPr lang="en-US" sz="3474" u="sng" spc="462" dirty="0">
              <a:solidFill>
                <a:srgbClr val="FFFFFF"/>
              </a:solidFill>
              <a:latin typeface="Carlito"/>
              <a:ea typeface="Carlito"/>
              <a:cs typeface="Carlito"/>
              <a:sym typeface="Carlito"/>
            </a:endParaRPr>
          </a:p>
          <a:p>
            <a:pPr marL="649818" lvl="1" indent="-324909" algn="l">
              <a:lnSpc>
                <a:spcPts val="4169"/>
              </a:lnSpc>
              <a:buFont typeface="Arial"/>
              <a:buChar char="•"/>
            </a:pPr>
            <a:r>
              <a:rPr lang="en-US" sz="3474" spc="462" dirty="0">
                <a:solidFill>
                  <a:srgbClr val="FFFFFF"/>
                </a:solidFill>
                <a:latin typeface="Carlito"/>
                <a:ea typeface="Carlito"/>
                <a:cs typeface="Carlito"/>
                <a:sym typeface="Carlito"/>
              </a:rPr>
              <a:t>	We are also available for phone calls too and these can be arranged through the school office. Regular parent drop-ins when progress and any concerns can be discussed.</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Freeform 4"/>
          <p:cNvSpPr/>
          <p:nvPr/>
        </p:nvSpPr>
        <p:spPr>
          <a:xfrm>
            <a:off x="133991" y="9451112"/>
            <a:ext cx="8551152" cy="839568"/>
          </a:xfrm>
          <a:custGeom>
            <a:avLst/>
            <a:gdLst/>
            <a:ahLst/>
            <a:cxnLst/>
            <a:rect l="l" t="t" r="r" b="b"/>
            <a:pathLst>
              <a:path w="8551152" h="839568">
                <a:moveTo>
                  <a:pt x="0" y="0"/>
                </a:moveTo>
                <a:lnTo>
                  <a:pt x="8551152" y="0"/>
                </a:lnTo>
                <a:lnTo>
                  <a:pt x="8551152" y="839568"/>
                </a:lnTo>
                <a:lnTo>
                  <a:pt x="0" y="83956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5" name="TextBox 5"/>
          <p:cNvSpPr txBox="1"/>
          <p:nvPr/>
        </p:nvSpPr>
        <p:spPr>
          <a:xfrm>
            <a:off x="3523773" y="5386413"/>
            <a:ext cx="11240454" cy="495300"/>
          </a:xfrm>
          <a:prstGeom prst="rect">
            <a:avLst/>
          </a:prstGeom>
        </p:spPr>
        <p:txBody>
          <a:bodyPr lIns="0" tIns="0" rIns="0" bIns="0" rtlCol="0" anchor="t">
            <a:spAutoFit/>
          </a:bodyPr>
          <a:lstStyle/>
          <a:p>
            <a:pPr algn="ctr">
              <a:lnSpc>
                <a:spcPts val="3300"/>
              </a:lnSpc>
            </a:pPr>
            <a:r>
              <a:rPr lang="en-US" sz="3000" spc="399">
                <a:solidFill>
                  <a:srgbClr val="FFFFFF"/>
                </a:solidFill>
                <a:latin typeface="Carlito"/>
                <a:ea typeface="Carlito"/>
                <a:cs typeface="Carlito"/>
                <a:sym typeface="Carlito"/>
              </a:rPr>
              <a:t>DO YOU HAVE ANY QUESTIONS FOR ME BEFORE WE GO?</a:t>
            </a:r>
          </a:p>
        </p:txBody>
      </p:sp>
      <p:sp>
        <p:nvSpPr>
          <p:cNvPr id="6" name="TextBox 6"/>
          <p:cNvSpPr txBox="1"/>
          <p:nvPr/>
        </p:nvSpPr>
        <p:spPr>
          <a:xfrm>
            <a:off x="3523773" y="3303938"/>
            <a:ext cx="11240454" cy="1500107"/>
          </a:xfrm>
          <a:prstGeom prst="rect">
            <a:avLst/>
          </a:prstGeom>
        </p:spPr>
        <p:txBody>
          <a:bodyPr lIns="0" tIns="0" rIns="0" bIns="0" rtlCol="0" anchor="t">
            <a:spAutoFit/>
          </a:bodyPr>
          <a:lstStyle/>
          <a:p>
            <a:pPr algn="ctr">
              <a:lnSpc>
                <a:spcPts val="12195"/>
              </a:lnSpc>
            </a:pPr>
            <a:r>
              <a:rPr lang="en-US" sz="9381" spc="-187">
                <a:solidFill>
                  <a:srgbClr val="FFFFFF"/>
                </a:solidFill>
                <a:latin typeface="Radley"/>
                <a:ea typeface="Radley"/>
                <a:cs typeface="Radley"/>
                <a:sym typeface="Radley"/>
              </a:rPr>
              <a:t>Thank you!</a:t>
            </a:r>
          </a:p>
        </p:txBody>
      </p:sp>
      <p:sp>
        <p:nvSpPr>
          <p:cNvPr id="7" name="Freeform 7"/>
          <p:cNvSpPr/>
          <p:nvPr/>
        </p:nvSpPr>
        <p:spPr>
          <a:xfrm>
            <a:off x="5630294" y="1028700"/>
            <a:ext cx="1504144" cy="549696"/>
          </a:xfrm>
          <a:custGeom>
            <a:avLst/>
            <a:gdLst/>
            <a:ahLst/>
            <a:cxnLst/>
            <a:rect l="l" t="t" r="r" b="b"/>
            <a:pathLst>
              <a:path w="1504144" h="549696">
                <a:moveTo>
                  <a:pt x="0" y="0"/>
                </a:moveTo>
                <a:lnTo>
                  <a:pt x="1504144" y="0"/>
                </a:lnTo>
                <a:lnTo>
                  <a:pt x="1504144" y="549696"/>
                </a:lnTo>
                <a:lnTo>
                  <a:pt x="0" y="54969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8" name="Freeform 8"/>
          <p:cNvSpPr/>
          <p:nvPr/>
        </p:nvSpPr>
        <p:spPr>
          <a:xfrm>
            <a:off x="15540075" y="3679469"/>
            <a:ext cx="1504144" cy="549696"/>
          </a:xfrm>
          <a:custGeom>
            <a:avLst/>
            <a:gdLst/>
            <a:ahLst/>
            <a:cxnLst/>
            <a:rect l="l" t="t" r="r" b="b"/>
            <a:pathLst>
              <a:path w="1504144" h="549696">
                <a:moveTo>
                  <a:pt x="0" y="0"/>
                </a:moveTo>
                <a:lnTo>
                  <a:pt x="1504144" y="0"/>
                </a:lnTo>
                <a:lnTo>
                  <a:pt x="1504144" y="549697"/>
                </a:lnTo>
                <a:lnTo>
                  <a:pt x="0" y="549697"/>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9" name="Freeform 9"/>
          <p:cNvSpPr/>
          <p:nvPr/>
        </p:nvSpPr>
        <p:spPr>
          <a:xfrm>
            <a:off x="1184034" y="2211410"/>
            <a:ext cx="2339739" cy="855068"/>
          </a:xfrm>
          <a:custGeom>
            <a:avLst/>
            <a:gdLst/>
            <a:ahLst/>
            <a:cxnLst/>
            <a:rect l="l" t="t" r="r" b="b"/>
            <a:pathLst>
              <a:path w="2339739" h="855068">
                <a:moveTo>
                  <a:pt x="0" y="0"/>
                </a:moveTo>
                <a:lnTo>
                  <a:pt x="2339739" y="0"/>
                </a:lnTo>
                <a:lnTo>
                  <a:pt x="2339739" y="855069"/>
                </a:lnTo>
                <a:lnTo>
                  <a:pt x="0" y="855069"/>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10" name="Freeform 10"/>
          <p:cNvSpPr/>
          <p:nvPr/>
        </p:nvSpPr>
        <p:spPr>
          <a:xfrm>
            <a:off x="11998343" y="8068079"/>
            <a:ext cx="2014081" cy="285633"/>
          </a:xfrm>
          <a:custGeom>
            <a:avLst/>
            <a:gdLst/>
            <a:ahLst/>
            <a:cxnLst/>
            <a:rect l="l" t="t" r="r" b="b"/>
            <a:pathLst>
              <a:path w="2014081" h="285633">
                <a:moveTo>
                  <a:pt x="0" y="0"/>
                </a:moveTo>
                <a:lnTo>
                  <a:pt x="2014081" y="0"/>
                </a:lnTo>
                <a:lnTo>
                  <a:pt x="2014081" y="285633"/>
                </a:lnTo>
                <a:lnTo>
                  <a:pt x="0" y="285633"/>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11" name="Freeform 11"/>
          <p:cNvSpPr/>
          <p:nvPr/>
        </p:nvSpPr>
        <p:spPr>
          <a:xfrm>
            <a:off x="4163244" y="8068079"/>
            <a:ext cx="2014081" cy="285633"/>
          </a:xfrm>
          <a:custGeom>
            <a:avLst/>
            <a:gdLst/>
            <a:ahLst/>
            <a:cxnLst/>
            <a:rect l="l" t="t" r="r" b="b"/>
            <a:pathLst>
              <a:path w="2014081" h="285633">
                <a:moveTo>
                  <a:pt x="0" y="0"/>
                </a:moveTo>
                <a:lnTo>
                  <a:pt x="2014080" y="0"/>
                </a:lnTo>
                <a:lnTo>
                  <a:pt x="2014080" y="285633"/>
                </a:lnTo>
                <a:lnTo>
                  <a:pt x="0" y="285633"/>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TotalTime>
  <Words>930</Words>
  <Application>Microsoft Office PowerPoint</Application>
  <PresentationFormat>Custom</PresentationFormat>
  <Paragraphs>107</Paragraphs>
  <Slides>17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Carlito</vt:lpstr>
      <vt:lpstr>Calibri</vt:lpstr>
      <vt:lpstr>Carlito Bold</vt:lpstr>
      <vt:lpstr>Radley Italics</vt:lpstr>
      <vt:lpstr>Arial</vt:lpstr>
      <vt:lpstr>Radley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 SEPTEMBER 2023 YEAR 3</dc:title>
  <cp:lastModifiedBy>Rachel Lankester</cp:lastModifiedBy>
  <cp:revision>2</cp:revision>
  <dcterms:created xsi:type="dcterms:W3CDTF">2006-08-16T00:00:00Z</dcterms:created>
  <dcterms:modified xsi:type="dcterms:W3CDTF">2025-09-10T07:29:59Z</dcterms:modified>
  <dc:identifier>DAGqr-weCo4</dc:identifier>
</cp:coreProperties>
</file>